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614CD-AC9A-DB75-65ED-EA7B1999B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630CDF-C8C8-36E2-8545-D02AAF9C2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806D06-1025-F99D-FD69-EA803400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EF7F5E-9467-7FCA-3D97-4F004501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2080B5-0CC4-4D24-F44C-92B7B19D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55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98DA8-55C0-D911-2763-5226C81B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27F784-BFED-679F-7DFB-E394AF446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4BF6C6-C110-4421-4080-7DEA6445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1E3085-CE5F-AE91-3779-9E2803F9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6FC385-3897-A563-D81B-23DB4E84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66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D2F52F-6E70-52A4-E844-B0F20963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7095D5-BE06-4504-7713-3CF8592EB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7EEA4D-E677-5652-D853-3AC9383A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A59BB7-1E52-F926-0F51-A2CDA7A5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14DA4E-3353-38B4-15C4-1B38191B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4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C7C45-7E2D-59DD-2763-41111CF6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00E3F9-FF58-3120-A147-A6F905F33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E7DF0A-3514-E705-AB7D-AD894F3B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C2367-8A38-906A-95E0-375AD74C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68E853-E5ED-4FA2-F118-B20F3240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36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5331F-C4F2-D3BC-8FED-9CEE1EDD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88C1D0-AC1F-1C59-72A9-CFDE859C5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F30F9F-E26C-64C6-2C18-30E50820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BC2927-7897-84E5-6ED6-7C3DACF9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DF0DD-5911-C911-A0AC-A1096355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52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A7B35-7746-CFE1-7D2E-DA593C81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0C037E-5213-77CD-08FF-2337BEFCF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9A9584-D951-289E-07BF-C3FE768D6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21BAB4-CBEE-5FF6-40D7-1A9A93B8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8BD9B8-84D3-7BF6-709F-8B07106A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B7E991-E850-704C-A83B-3F7B2092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43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B79C03-A36D-3757-F1F1-E8D64770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2B5F3C-AFD7-1201-EB4A-EC26829C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547FC7-1121-BCA6-5CAA-F97429E88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5DAB9A-17FA-70A2-6ECC-89A40ADB5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58CC4A-4038-ACD6-47B7-923B119DB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92CAEC-34D7-DD8D-814B-82B065C4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9A1ABC-68FD-8F3F-8E52-E5F40B63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F06B82-C206-5140-B4C7-C369780D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20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39D97-21B8-4365-1E3F-62E6E6AF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5B3BB0-E3E3-3131-98E5-75C860B5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86F5A8-8A4F-144F-15C4-613046A5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F0B093-A54F-70EA-92A2-499A580B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29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427146-F4A7-F1DB-B3DD-EDB3D1A8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7A58A1-44A1-9225-45EE-12368EAB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D10CD4-BA29-066B-5B70-54F917A5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99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3CC0D-CD06-272F-7569-679B1EDF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05A7F3-2AB8-64FA-CDEF-81A289B8E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B3EB5C-D515-5A9E-2486-5EFF5165D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AA6B23-06C5-CC66-6D78-AD0BC891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8913CB-1BF3-04C6-3FB0-28331303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A57FF2-1989-A63F-DB25-213BB94E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17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AA248-D9BF-F67F-A9AF-791E3CA8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68020D-DA3E-6144-B33D-7412C5E78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3DD796-60A9-7E76-A58D-1E9FE647F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6DA039-E788-D1EC-5000-B681D54F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25E56C-1DA9-97DC-59CE-70819033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BE4AE9-B94E-B910-6489-1AFB89A2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0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5CAE82-3C6F-9D18-C946-4921C573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932195-12C5-3E48-0A52-224B91C53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07430F-C060-E5E2-E045-1916965D2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F658A-A55F-4C6E-A73D-5250479A7279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668871-3C54-25C4-06BA-5B090FA3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0C61F-2171-189B-9667-1E69ECC90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4D9E-C613-4713-97D8-3D86D76E5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D27EAA-8C45-7AB8-85A7-A254D12A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44" y="88953"/>
            <a:ext cx="3701092" cy="27758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7D7FA6A-A2F9-ABF9-40D1-745095EBF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79" y="93579"/>
            <a:ext cx="3701092" cy="27711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5E9E9A-69FC-9DD7-8A9D-8D8828BF7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" y="161364"/>
            <a:ext cx="3514165" cy="26356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90805C-F5E7-E4D4-C38F-B363FD054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23" y="3146612"/>
            <a:ext cx="3701092" cy="27758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540FA2-4F64-EAB7-882E-46659F730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54" y="3236257"/>
            <a:ext cx="3729317" cy="27969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B6DFF58-8ED7-B4A9-D1F5-99504D97E5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8" y="3248085"/>
            <a:ext cx="3430495" cy="25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112481-F927-3084-255C-8FCDCAFC2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" y="0"/>
            <a:ext cx="3926541" cy="29449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5FB9E3-D5A3-A3C2-C4F6-C10599B52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71" y="0"/>
            <a:ext cx="3926541" cy="29449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AA8B41-9A06-0C75-708A-98EEF7245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41" y="36979"/>
            <a:ext cx="3827929" cy="28709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6452C5-47C2-C724-8872-F4B8648F6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12" y="3299012"/>
            <a:ext cx="3863788" cy="28978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D77E5E-A809-9384-0FCB-8E8DCF2C3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30" y="3299012"/>
            <a:ext cx="3926541" cy="29449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5201DF-0FB9-8E93-C307-5B22C89A81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" y="3364006"/>
            <a:ext cx="4099859" cy="30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6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523AB7-BB5F-9092-7BF0-D6EF24B1C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365" y="80681"/>
            <a:ext cx="3795408" cy="28418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FE79B4-EDAE-AFAF-E7E2-A909CA98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" y="125218"/>
            <a:ext cx="3780101" cy="27972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55F9A1-08CC-14AD-50EA-251D5BC48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11" y="80681"/>
            <a:ext cx="3789083" cy="28418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5B0302-ACE5-A81F-1583-A33B61959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59" y="3111039"/>
            <a:ext cx="3935506" cy="29516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3D5AC8-02F4-9ED3-9F68-AC56B9582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9" y="3111039"/>
            <a:ext cx="3935506" cy="29516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08317B5-4591-925B-005D-9D2B73D4C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14" y="3111039"/>
            <a:ext cx="3896657" cy="29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942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Lenoir Alain</dc:creator>
  <cp:lastModifiedBy>Lenoir Alain</cp:lastModifiedBy>
  <cp:revision>3</cp:revision>
  <dcterms:created xsi:type="dcterms:W3CDTF">2025-05-21T12:44:33Z</dcterms:created>
  <dcterms:modified xsi:type="dcterms:W3CDTF">2025-05-21T12:49:07Z</dcterms:modified>
</cp:coreProperties>
</file>