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A6E45-6E05-01EF-2F45-46429BD88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893505-F329-0906-2E48-0F487F2B1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3699B-4534-F29D-4AA3-BE91B1FE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68A629-90F2-C9D5-2CA8-F8ADBF24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73425-45C5-B945-AA38-44320BF3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06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00B97-F1B0-DB50-9A79-4D9F5ACB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6CC540-FB4F-F303-5F0A-BF431C727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3DCC28-2DD7-AB7C-F9D0-2F2969535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21372-AC4A-4C36-596F-1D6680FB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BF129-A749-10B7-4E40-A966CF49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19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DBE30E-C671-5BC0-FE40-DC7033BCD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9631D0-718F-0D60-122F-B48061747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CEA475-0EA7-EE68-D91E-632EEBD3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25E6D1-A6E8-16C3-A706-85EB1A1D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113165-3BD8-A932-35A0-CE83D71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8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4C5B3-8111-1216-3F01-9C187DAA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B5A854-A8D8-BBFF-6A0F-6AD80610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619194-A3BC-C1EF-258E-384294DD9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70F4A8-52EA-ABB4-4CE0-99223C2D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C0DBB3-E4B6-A01C-80CC-71D338E7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9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BDB95-1C4E-DD55-E280-1975156E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628FC8-1907-FD69-E309-FE10AEC1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6C9BF5-D6DC-746C-EC7F-B188FBD2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F580F-2BBA-FCC9-6ECF-C8D837E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2CE14C-5D84-D03A-3116-406C49C4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1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1B584-0E87-0D58-DE9E-00C4F8CC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F58C7E-54E4-841B-19AB-FBE7D088C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EB459F-71D1-4E1F-7C9E-542F57128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2CB2C-D968-DF4E-04FA-1C83A366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8BCAFC-EC6F-0F97-6616-B1B60FA2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20D246-8485-E27A-CE18-C34B2491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8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F3F55-A661-48C2-70C8-481DFF77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19D45-9E8D-B2F0-F695-67A5CB680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BE485B-D277-5CF2-9008-ADAA1BD4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F8AF895-2CB1-760F-A796-01B36E757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3EEA51-40AC-97E0-922C-7D9CD4E96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51901C-0635-B18B-4E5A-E3B21BE5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702676-D146-BFF3-642B-81BDFBE6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85B6632-DDF3-E14E-A891-5E4A0D8B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70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E7CAB-F8A3-9EDD-0E1E-F8A6A69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A8A556-D31B-7AEA-3FAA-B218AD4D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4432AE-D50E-C204-CA9E-4F9B442C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1697A6-3021-A916-9F78-669E4170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53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D9D40F-EC4E-0ECD-E948-F76F5D6B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6F4DB3-FC9C-D0AA-0A01-826D0949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191792-03D0-E05B-843D-080F9A27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83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DB2D0-51FE-D1C0-A782-B10B8C1E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389139-E358-7B38-9316-C5747C31A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412694-0D47-B68B-C29A-5D1191204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BD50E7-C609-BA96-EA34-9DCD79B8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B41422-D8E0-F73B-89A4-EF837300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D05B60-5505-C693-BA66-BD05B4A6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72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6BC45-F167-9059-89AB-CFE3E22A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C42A9B-B079-4E1A-BB81-37FC6EB25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23ECD2-3A9C-A0A3-C95E-E1FDE7238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393BA9-D3A0-6B17-3C24-59E7778F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B2CD4F-509A-25BD-065A-67A965FA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5D22B4-94FC-F600-09C2-8346EE87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08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38156A-13CB-8AC7-78EF-B3E35799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C93021-7DEC-35EE-B336-C91CD4EF8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69103B-082A-B8F1-25A9-F082DBCD5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CE355-E786-4609-AF79-C086581B7EEA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430D92-2269-8BC1-C4FD-20D2133C5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5A6A5E-8FEA-859A-BEB8-0116411B8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36E9C-C242-4C6D-AD80-C01FAB6BC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05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4A05D0E-340A-487A-85CD-F75DBE81A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48" y="-49306"/>
            <a:ext cx="3890682" cy="29180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BC80E0-6939-F715-4A5B-1CB39B9A9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" y="49305"/>
            <a:ext cx="3702424" cy="27768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51F240-EF0A-CC7E-7833-6924129EE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30" y="-49305"/>
            <a:ext cx="3890683" cy="29180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1A7E75-06BF-FD72-C3F4-696BCC76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659" y="3383055"/>
            <a:ext cx="3702424" cy="27768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247169-4536-F625-681F-E70ABBB34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77" y="3383055"/>
            <a:ext cx="3890682" cy="29180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9DC573-F9A7-4821-A1E3-41F497E2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08" y="3340471"/>
            <a:ext cx="3853332" cy="28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66268C-20A6-EA98-85E4-C8F7190D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4" y="528918"/>
            <a:ext cx="4338918" cy="32541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A59A07-CC99-4C98-CEC9-9DDA5986F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528918"/>
            <a:ext cx="4204447" cy="31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E05CA2-3196-15C3-7753-D04DB488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7" y="56030"/>
            <a:ext cx="3720353" cy="2790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CD5EA1-CB63-C377-DF5B-EE1D075B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70" y="56030"/>
            <a:ext cx="3645647" cy="2734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30F590-3AEE-4F54-AE5C-94A3A35B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" y="56030"/>
            <a:ext cx="3645647" cy="27342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E400C7-574B-23E5-93FF-A7CE2CC3E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57" y="3240742"/>
            <a:ext cx="3795060" cy="28462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C4CFFE-B3A5-EF04-0D30-77895F37B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47" y="3240741"/>
            <a:ext cx="3795061" cy="28462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497ABE-B32E-0FF4-D872-D51F5B055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" y="3182470"/>
            <a:ext cx="3795060" cy="28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5CF465-36A0-79C4-4803-FC5DF7A8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116541"/>
            <a:ext cx="3442447" cy="25818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DEE154-2BA6-73ED-FD6A-0DB990A8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65" y="80683"/>
            <a:ext cx="3538071" cy="26535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88D9F7-D6AE-8DE5-C0F6-D9B5F704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" y="44823"/>
            <a:ext cx="3538071" cy="26535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F3BC7B-9D51-DAC6-A058-1918F14FE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68" y="3227295"/>
            <a:ext cx="3896660" cy="29224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C631E8-38C9-B784-5A2C-88C4F0C71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3227295"/>
            <a:ext cx="3896659" cy="29224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EF4C45-10CE-78CF-D6C0-07F82EFFF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" y="3227295"/>
            <a:ext cx="3896659" cy="29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6F3EDF-55B7-10E6-B50B-5C5FA7B3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6189" cy="30121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5C4857-5FCB-FE77-E256-FE8FE056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06" y="3278839"/>
            <a:ext cx="4177553" cy="31331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839536-5057-98EC-F492-80266EF06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5" y="0"/>
            <a:ext cx="4016188" cy="30121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82E7C2-9F9D-C394-3193-63D606B9B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23" y="0"/>
            <a:ext cx="4016188" cy="301214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DEFA0AC-B596-9B94-871A-3C9EAAAAC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55" y="3278838"/>
            <a:ext cx="4016188" cy="30121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8FB9CCB-5C27-BD9D-75D2-DD2A82408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3278839"/>
            <a:ext cx="4016188" cy="30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0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6A9464-36C5-070F-26EC-8D359F1B7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2" y="0"/>
            <a:ext cx="3848845" cy="28866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DAAFB8-AD81-67AD-7ADE-44FBFB43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77" y="0"/>
            <a:ext cx="3848845" cy="2886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E06F51-7FFB-AFF9-6EE1-DE5E27AD1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" y="1"/>
            <a:ext cx="3848845" cy="28866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6DD3A2-3EC3-1F16-65FE-CFCB4BAB9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57" y="3191435"/>
            <a:ext cx="3848845" cy="28866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BF4818-5CB8-D542-FCEC-3DAF6C452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91" y="3191435"/>
            <a:ext cx="3848844" cy="28866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C49504-CFB6-F05B-3A8C-7EA32A3B9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435"/>
            <a:ext cx="3848845" cy="28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1CFF71-0CED-CB1A-99D1-17E4A01C5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47" y="188258"/>
            <a:ext cx="3980329" cy="29852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3ADC18-2E98-71F4-56C0-0D4CD2A1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0" y="188258"/>
            <a:ext cx="3980329" cy="29852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427A79-B857-4864-2C0D-7156408A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" y="188259"/>
            <a:ext cx="3980329" cy="29852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0CC641-080E-679B-C8D6-59CEA114F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0" y="3444687"/>
            <a:ext cx="3980329" cy="29852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097017-E32D-5C69-84F5-411CAB88F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47" y="3428998"/>
            <a:ext cx="3980329" cy="29852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C6EF27-1EEE-86ED-EDBC-B591CF5AC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001247" cy="30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0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CC5A1C-E21A-5ACF-F415-93A544E8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2" y="161364"/>
            <a:ext cx="3818965" cy="28642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AA9AFB-DDDC-BC64-584A-4080BFC9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6" y="161364"/>
            <a:ext cx="3818965" cy="2864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D4C2D6-0F30-92E1-07F0-C996A5D59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9" y="161364"/>
            <a:ext cx="3818965" cy="28642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7128DC-EDE2-9C71-C271-478B078E5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7" y="3389779"/>
            <a:ext cx="4025154" cy="30188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C12ADB-F7F4-C167-B6F7-F83F071F3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12" y="3468221"/>
            <a:ext cx="3920565" cy="2940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D978B1-4E91-9611-D4FD-53FFB2799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920565" cy="29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3B66D2-9A12-48E8-EB4C-C37E55DB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88" y="206189"/>
            <a:ext cx="3753223" cy="28149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0BF9CA-1286-C25E-E595-C53596D61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52" y="156883"/>
            <a:ext cx="3818964" cy="28642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B79410-E0D9-CDF9-2D2F-984F730F0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" y="206188"/>
            <a:ext cx="3753224" cy="28149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5B91BF-3AC2-9E3D-E568-22DB443BF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12" y="3316940"/>
            <a:ext cx="3920564" cy="29404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E60A21-0FEF-80F7-198F-4E32E79AB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1" y="3177986"/>
            <a:ext cx="4105836" cy="30793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D384BF-369D-0332-8E6B-42A854E4D8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6940"/>
            <a:ext cx="3920564" cy="294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E1B603-D312-A2E4-CA6B-3F4A954DF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06" y="259975"/>
            <a:ext cx="4123764" cy="30928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A20991-385E-6CFF-B70C-A51F4E318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340659"/>
            <a:ext cx="4016188" cy="3012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C5E631-74DB-C50E-3446-07F464045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36" y="259976"/>
            <a:ext cx="4123764" cy="30928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A96E0C-808D-1FF2-8F7C-5DBCA2A83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36" y="3429000"/>
            <a:ext cx="3944471" cy="29583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8DE4CB-2FED-D9E9-1DDA-BCD7F94C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18" y="3367367"/>
            <a:ext cx="4016188" cy="30121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66EED9-C18F-418F-F23B-C1A0964CB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" y="3429001"/>
            <a:ext cx="3944472" cy="29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00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Grand écran</PresentationFormat>
  <Paragraphs>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Lenoir Alain</dc:creator>
  <cp:lastModifiedBy>Lenoir Alain</cp:lastModifiedBy>
  <cp:revision>3</cp:revision>
  <dcterms:created xsi:type="dcterms:W3CDTF">2025-05-18T13:15:20Z</dcterms:created>
  <dcterms:modified xsi:type="dcterms:W3CDTF">2025-05-18T13:34:04Z</dcterms:modified>
</cp:coreProperties>
</file>