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57" r:id="rId5"/>
    <p:sldId id="267" r:id="rId6"/>
    <p:sldId id="259" r:id="rId7"/>
    <p:sldId id="265" r:id="rId8"/>
    <p:sldId id="261" r:id="rId9"/>
    <p:sldId id="263" r:id="rId10"/>
    <p:sldId id="262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77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6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3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3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3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3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1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A29C-6AAE-4F2F-AE8F-6992931759E3}" type="datetimeFigureOut">
              <a:rPr lang="en-US" smtClean="0"/>
              <a:t>6/13/2016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8FB74-68D7-4455-80FA-9CBE9ACB40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3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1718" y="187036"/>
            <a:ext cx="9144000" cy="974581"/>
          </a:xfrm>
        </p:spPr>
        <p:txBody>
          <a:bodyPr/>
          <a:lstStyle/>
          <a:p>
            <a:r>
              <a:rPr lang="fr-FR" dirty="0" smtClean="0"/>
              <a:t>Fourmis comestibles</a:t>
            </a:r>
            <a:endParaRPr lang="en-US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173768"/>
              </p:ext>
            </p:extLst>
          </p:nvPr>
        </p:nvGraphicFramePr>
        <p:xfrm>
          <a:off x="1762991" y="1566752"/>
          <a:ext cx="6774138" cy="2319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3" imgW="4924357" imgH="1685925" progId="AcroExch.Document.DC">
                  <p:embed/>
                </p:oleObj>
              </mc:Choice>
              <mc:Fallback>
                <p:oleObj name="Acrobat Document" r:id="rId3" imgW="4924357" imgH="168592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991" y="1566752"/>
                        <a:ext cx="6774138" cy="2319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735122" y="4180521"/>
            <a:ext cx="3275294" cy="1943099"/>
            <a:chOff x="579258" y="4395355"/>
            <a:chExt cx="3275294" cy="194309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58" y="4858095"/>
              <a:ext cx="3275294" cy="1480359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1018309" y="4395355"/>
              <a:ext cx="1956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Sexués de termites</a:t>
              </a:r>
              <a:endParaRPr lang="en-US" dirty="0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52" y="4165973"/>
            <a:ext cx="3093781" cy="19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672812"/>
            <a:ext cx="5715000" cy="42862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09" y="4435764"/>
            <a:ext cx="3347027" cy="23187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6846" y="581891"/>
            <a:ext cx="3073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Gynes </a:t>
            </a:r>
            <a:r>
              <a:rPr lang="fr-FR" sz="2400" i="1" dirty="0" smtClean="0"/>
              <a:t>Atta</a:t>
            </a:r>
            <a:r>
              <a:rPr lang="fr-FR" sz="2400" dirty="0" smtClean="0"/>
              <a:t> Mexique</a:t>
            </a:r>
          </a:p>
          <a:p>
            <a:r>
              <a:rPr lang="fr-FR" sz="2400" dirty="0" smtClean="0"/>
              <a:t>(</a:t>
            </a:r>
            <a:r>
              <a:rPr lang="fr-FR" sz="2400" i="1" dirty="0" smtClean="0"/>
              <a:t>sauva, </a:t>
            </a:r>
            <a:r>
              <a:rPr lang="fr-FR" sz="2400" i="1" dirty="0" err="1" smtClean="0"/>
              <a:t>chicatana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ants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protéines</a:t>
            </a:r>
            <a:endParaRPr lang="en-US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48" y="2634720"/>
            <a:ext cx="2819400" cy="28334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4" y="2338931"/>
            <a:ext cx="2120635" cy="3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51371" y="1303937"/>
            <a:ext cx="90239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Des problèmes ?</a:t>
            </a:r>
          </a:p>
          <a:p>
            <a:endParaRPr lang="fr-FR" sz="2400" dirty="0"/>
          </a:p>
          <a:p>
            <a:r>
              <a:rPr lang="fr-FR" sz="2400" dirty="0" smtClean="0"/>
              <a:t>Gènes </a:t>
            </a:r>
            <a:r>
              <a:rPr lang="fr-FR" sz="2400" dirty="0"/>
              <a:t>de résistance aux antibiotiques, par exemple chez les fourmis </a:t>
            </a:r>
            <a:r>
              <a:rPr lang="fr-FR" sz="2400" i="1" dirty="0"/>
              <a:t>Polyrachis</a:t>
            </a:r>
            <a:r>
              <a:rPr lang="fr-FR" sz="2400" dirty="0"/>
              <a:t> (</a:t>
            </a:r>
            <a:r>
              <a:rPr lang="fr-FR" sz="2400" i="1" dirty="0"/>
              <a:t>black </a:t>
            </a:r>
            <a:r>
              <a:rPr lang="fr-FR" sz="2400" i="1" dirty="0" err="1"/>
              <a:t>ants</a:t>
            </a:r>
            <a:r>
              <a:rPr lang="fr-FR" sz="2400" dirty="0"/>
              <a:t>) et reines ailées de termites de Thaïlande, sans doute liés à la chaîne d’élevage, donc potentiellement dangereux pour </a:t>
            </a:r>
            <a:r>
              <a:rPr lang="fr-FR" sz="2400" dirty="0" smtClean="0"/>
              <a:t>l’homme. </a:t>
            </a:r>
          </a:p>
          <a:p>
            <a:r>
              <a:rPr lang="fr-FR" sz="2400" dirty="0" smtClean="0"/>
              <a:t>Dans </a:t>
            </a:r>
            <a:r>
              <a:rPr lang="fr-FR" sz="2400" dirty="0"/>
              <a:t>la poudre de </a:t>
            </a:r>
            <a:r>
              <a:rPr lang="fr-FR" sz="2400" i="1" dirty="0"/>
              <a:t>Polyrachis</a:t>
            </a:r>
            <a:r>
              <a:rPr lang="fr-FR" sz="2400" dirty="0"/>
              <a:t> de Chine on trouve des quantités non négligeables de plomb et d’arsenic, mais considérées comme non </a:t>
            </a:r>
            <a:r>
              <a:rPr lang="fr-FR" sz="2400" dirty="0" smtClean="0"/>
              <a:t>toxiques. </a:t>
            </a:r>
          </a:p>
          <a:p>
            <a:r>
              <a:rPr lang="fr-FR" sz="2400" dirty="0" smtClean="0"/>
              <a:t>Sans </a:t>
            </a:r>
            <a:r>
              <a:rPr lang="fr-FR" sz="2400" dirty="0"/>
              <a:t>doute on trouve aussi des résidus de pesticides.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70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25191" y="706581"/>
            <a:ext cx="2615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Bon appétit</a:t>
            </a:r>
            <a:endParaRPr lang="en-US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115" y="2177485"/>
            <a:ext cx="3215880" cy="32158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8" y="240888"/>
            <a:ext cx="3057808" cy="311391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802" y="3272159"/>
            <a:ext cx="4862654" cy="31259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33" y="2182333"/>
            <a:ext cx="4816548" cy="32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Insectes comestibles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Insectes comestibles riches en protéines et en bons lipides, en calcium, fer et zinc. Aliments traditionnels de 2 milliards de personnes dans le monde. </a:t>
            </a:r>
          </a:p>
          <a:p>
            <a:endParaRPr lang="fr-FR" dirty="0" smtClean="0"/>
          </a:p>
          <a:p>
            <a:r>
              <a:rPr lang="fr-FR" dirty="0" smtClean="0"/>
              <a:t>1400 </a:t>
            </a:r>
            <a:r>
              <a:rPr lang="fr-FR" dirty="0"/>
              <a:t>espèces : larves de coléoptères, chenilles, fourmis, </a:t>
            </a:r>
            <a:r>
              <a:rPr lang="fr-FR" dirty="0" smtClean="0"/>
              <a:t>criquets, </a:t>
            </a:r>
            <a:r>
              <a:rPr lang="fr-FR" dirty="0"/>
              <a:t>chrysalides de vers à soie, punaises, cigales, grillons, araignées, scorpions, termites. </a:t>
            </a:r>
            <a:endParaRPr lang="fr-FR" dirty="0" smtClean="0"/>
          </a:p>
          <a:p>
            <a:r>
              <a:rPr lang="fr-FR" dirty="0" smtClean="0"/>
              <a:t>Les </a:t>
            </a:r>
            <a:r>
              <a:rPr lang="fr-FR" dirty="0"/>
              <a:t>pays sont surtout la Chine, le Japon, la Thaïlande, l’Afrique du Sud, le Brésil </a:t>
            </a:r>
            <a:r>
              <a:rPr lang="fr-FR" dirty="0" smtClean="0"/>
              <a:t>et </a:t>
            </a:r>
            <a:r>
              <a:rPr lang="fr-FR" dirty="0"/>
              <a:t>le </a:t>
            </a:r>
            <a:r>
              <a:rPr lang="fr-FR" dirty="0" smtClean="0"/>
              <a:t>Mexique.  </a:t>
            </a:r>
            <a:r>
              <a:rPr lang="fr-FR" dirty="0"/>
              <a:t>Au Japon, sauterelles et larves de frelon ou d’abeille sont consommées depuis </a:t>
            </a:r>
            <a:r>
              <a:rPr lang="fr-FR" dirty="0" smtClean="0"/>
              <a:t>toujours. </a:t>
            </a:r>
            <a:r>
              <a:rPr lang="fr-FR" dirty="0"/>
              <a:t>Une termitière peut produire jusqu’à 50kg de sexués </a:t>
            </a:r>
            <a:r>
              <a:rPr lang="fr-FR" dirty="0" smtClean="0"/>
              <a:t>consommables.</a:t>
            </a:r>
          </a:p>
          <a:p>
            <a:r>
              <a:rPr lang="fr-FR" dirty="0" smtClean="0"/>
              <a:t>Nos </a:t>
            </a:r>
            <a:r>
              <a:rPr lang="fr-FR" dirty="0"/>
              <a:t>ancêtres il y a cinq cent mille ans mangeaient déjà des termites avec une baguette comme le font les </a:t>
            </a:r>
            <a:r>
              <a:rPr lang="fr-FR" dirty="0" smtClean="0"/>
              <a:t>chimpanzés. </a:t>
            </a:r>
          </a:p>
          <a:p>
            <a:r>
              <a:rPr lang="fr-FR" dirty="0" smtClean="0"/>
              <a:t>Pourtant</a:t>
            </a:r>
            <a:r>
              <a:rPr lang="fr-FR" dirty="0"/>
              <a:t>, les occidentaux rechignent à manger des </a:t>
            </a:r>
            <a:r>
              <a:rPr lang="fr-FR" dirty="0" smtClean="0"/>
              <a:t>insectes.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875809" y="159057"/>
            <a:ext cx="824023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Fourmis fileuses, tisserandes</a:t>
            </a:r>
            <a:r>
              <a:rPr lang="fr-FR" sz="3600" i="1" dirty="0" smtClean="0"/>
              <a:t/>
            </a:r>
            <a:br>
              <a:rPr lang="fr-FR" sz="3600" i="1" dirty="0" smtClean="0"/>
            </a:br>
            <a:r>
              <a:rPr lang="fr-FR" sz="3600" i="1" dirty="0" smtClean="0"/>
              <a:t>Oecophylla </a:t>
            </a:r>
            <a:r>
              <a:rPr lang="fr-FR" sz="3600" i="1" dirty="0" smtClean="0"/>
              <a:t>smaragdina </a:t>
            </a:r>
            <a:r>
              <a:rPr lang="fr-FR" sz="3600" dirty="0" smtClean="0"/>
              <a:t>(</a:t>
            </a:r>
            <a:r>
              <a:rPr lang="fr-FR" sz="3600" dirty="0" err="1" smtClean="0"/>
              <a:t>red</a:t>
            </a:r>
            <a:r>
              <a:rPr lang="fr-FR" sz="3600" dirty="0" smtClean="0"/>
              <a:t> </a:t>
            </a:r>
            <a:r>
              <a:rPr lang="fr-FR" sz="3600" dirty="0" err="1" smtClean="0"/>
              <a:t>ants</a:t>
            </a:r>
            <a:r>
              <a:rPr lang="fr-FR" sz="3600" dirty="0" smtClean="0"/>
              <a:t>, Asie</a:t>
            </a:r>
            <a:r>
              <a:rPr lang="fr-FR" sz="3600" dirty="0" smtClean="0"/>
              <a:t>, Australie)</a:t>
            </a:r>
            <a:br>
              <a:rPr lang="fr-FR" sz="3600" dirty="0" smtClean="0"/>
            </a:br>
            <a:r>
              <a:rPr lang="fr-FR" sz="3600" i="1" dirty="0" smtClean="0"/>
              <a:t>O. longinoda </a:t>
            </a:r>
            <a:r>
              <a:rPr lang="fr-FR" sz="3600" dirty="0" smtClean="0"/>
              <a:t>(Afrique)</a:t>
            </a:r>
            <a:endParaRPr lang="en-US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233650"/>
            <a:ext cx="3335878" cy="17755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0257" y="2100624"/>
            <a:ext cx="3185552" cy="21263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50" y="1858937"/>
            <a:ext cx="1838325" cy="24860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015" y="2175150"/>
            <a:ext cx="2965955" cy="197730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611164" y="4593801"/>
            <a:ext cx="2759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Forme verte en Australie</a:t>
            </a:r>
            <a:endParaRPr lang="en-US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4428859"/>
            <a:ext cx="3600450" cy="22745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65" y="4428859"/>
            <a:ext cx="2469004" cy="22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160" y="1986827"/>
            <a:ext cx="4362450" cy="43624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10" y="2025793"/>
            <a:ext cx="4284518" cy="428451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0484" y="189411"/>
            <a:ext cx="9440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F</a:t>
            </a:r>
            <a:r>
              <a:rPr lang="fr-FR" sz="2400" dirty="0" smtClean="0"/>
              <a:t>ourmis </a:t>
            </a:r>
            <a:r>
              <a:rPr lang="fr-FR" sz="2400" dirty="0"/>
              <a:t>tisserandes </a:t>
            </a:r>
            <a:r>
              <a:rPr lang="fr-FR" sz="2400" dirty="0" smtClean="0"/>
              <a:t>salade </a:t>
            </a:r>
            <a:r>
              <a:rPr lang="fr-FR" sz="2400" dirty="0"/>
              <a:t>de fourmis rouges à la citronnelle en Thaïlande, </a:t>
            </a:r>
            <a:endParaRPr lang="fr-FR" sz="2400" dirty="0" smtClean="0"/>
          </a:p>
          <a:p>
            <a:r>
              <a:rPr lang="fr-FR" sz="2400" dirty="0"/>
              <a:t>D</a:t>
            </a:r>
            <a:r>
              <a:rPr lang="fr-FR" sz="2400" dirty="0" smtClean="0"/>
              <a:t>ans </a:t>
            </a:r>
            <a:r>
              <a:rPr lang="fr-FR" sz="2400" dirty="0"/>
              <a:t>de nombreux pays d’Asie, en Australie et au </a:t>
            </a:r>
            <a:r>
              <a:rPr lang="fr-FR" sz="2400" dirty="0" smtClean="0"/>
              <a:t>Congo, Kroto </a:t>
            </a:r>
            <a:r>
              <a:rPr lang="fr-FR" sz="2400" dirty="0"/>
              <a:t>en </a:t>
            </a:r>
            <a:r>
              <a:rPr lang="fr-FR" sz="2400" dirty="0" smtClean="0"/>
              <a:t>Indonésie</a:t>
            </a:r>
            <a:endParaRPr lang="fr-FR" sz="2400" dirty="0"/>
          </a:p>
          <a:p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6326306" y="2167369"/>
            <a:ext cx="47401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Red</a:t>
            </a:r>
            <a:r>
              <a:rPr lang="fr-FR" sz="2400" dirty="0"/>
              <a:t> </a:t>
            </a:r>
            <a:r>
              <a:rPr lang="fr-FR" sz="2400" dirty="0" err="1"/>
              <a:t>ant</a:t>
            </a:r>
            <a:r>
              <a:rPr lang="fr-FR" sz="2400" dirty="0"/>
              <a:t> capsules de Chine </a:t>
            </a:r>
            <a:r>
              <a:rPr lang="fr-FR" sz="2400" dirty="0" smtClean="0"/>
              <a:t>riches </a:t>
            </a:r>
            <a:r>
              <a:rPr lang="fr-FR" sz="2400" dirty="0"/>
              <a:t>en tous éléments : 27 acides aminés, vitamines, zinc (20 fois plus que tout  autre aliment), formaldéhyde, antibiotiques (de la glande métapleurale). Cela agit sur tout, en particulier sur l’arthrite, l’hépatite, la sexualité bien sûr.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7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Fourmis noires </a:t>
            </a:r>
            <a:r>
              <a:rPr lang="fr-FR" i="1" dirty="0" smtClean="0"/>
              <a:t>Polyrachis</a:t>
            </a:r>
            <a:endParaRPr lang="en-US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677" y="0"/>
            <a:ext cx="2679905" cy="21301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0242" cy="19638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25" y="2329007"/>
            <a:ext cx="3952009" cy="39520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30" y="2130181"/>
            <a:ext cx="4260127" cy="426012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941127" y="2934586"/>
            <a:ext cx="4486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T</a:t>
            </a:r>
            <a:r>
              <a:rPr lang="fr-FR" sz="2000" dirty="0" smtClean="0"/>
              <a:t>onifiantes </a:t>
            </a:r>
            <a:r>
              <a:rPr lang="fr-FR" sz="2000" dirty="0"/>
              <a:t>et anti-inflammatoires grâce à des </a:t>
            </a:r>
            <a:r>
              <a:rPr lang="fr-FR" sz="2000" dirty="0" smtClean="0"/>
              <a:t>alcaloïdes. </a:t>
            </a:r>
            <a:r>
              <a:rPr lang="fr-FR" sz="2000" dirty="0"/>
              <a:t>Dans la poudre on trouve 57% de protéines, 9% de lipides (surtout polyinsaturés dont l’acide oléique) et 2,6% de vitamines E. </a:t>
            </a:r>
            <a:r>
              <a:rPr lang="fr-FR" sz="2000" dirty="0" smtClean="0"/>
              <a:t>Riche </a:t>
            </a:r>
            <a:r>
              <a:rPr lang="fr-FR" sz="2000" dirty="0"/>
              <a:t>en sel minéraux, surtout K, Ca, P, Mg, Fe, Mn et Zn, acides </a:t>
            </a:r>
            <a:r>
              <a:rPr lang="fr-FR" sz="2000" dirty="0" smtClean="0"/>
              <a:t>aminés. </a:t>
            </a:r>
          </a:p>
          <a:p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1032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549" y="3565990"/>
            <a:ext cx="7953375" cy="15906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4073" y="322710"/>
            <a:ext cx="49439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Polyrachis </a:t>
            </a:r>
            <a:r>
              <a:rPr lang="fr-FR" sz="2400" i="1" dirty="0" err="1" smtClean="0"/>
              <a:t>vicina</a:t>
            </a:r>
            <a:r>
              <a:rPr lang="fr-FR" sz="2400" dirty="0" smtClean="0"/>
              <a:t>, montagnes de Chine</a:t>
            </a:r>
          </a:p>
          <a:p>
            <a:endParaRPr lang="fr-FR" sz="2400" dirty="0"/>
          </a:p>
          <a:p>
            <a:r>
              <a:rPr lang="fr-FR" sz="2400" dirty="0" smtClean="0"/>
              <a:t>100 g 44.95 $</a:t>
            </a:r>
          </a:p>
          <a:p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1987"/>
            <a:ext cx="2857500" cy="1638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63" y="2181724"/>
            <a:ext cx="2219325" cy="33337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236" y="770850"/>
            <a:ext cx="2496656" cy="17763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50" y="4112353"/>
            <a:ext cx="2004399" cy="20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Fourmis pots de miel (</a:t>
            </a:r>
            <a:r>
              <a:rPr lang="fr-FR" dirty="0" err="1" smtClean="0"/>
              <a:t>honey</a:t>
            </a:r>
            <a:r>
              <a:rPr lang="fr-FR" dirty="0" smtClean="0"/>
              <a:t> </a:t>
            </a:r>
            <a:r>
              <a:rPr lang="fr-FR" dirty="0" err="1" smtClean="0"/>
              <a:t>ants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sz="3200" dirty="0" smtClean="0"/>
              <a:t>avec </a:t>
            </a:r>
            <a:r>
              <a:rPr lang="fr-FR" sz="3200" dirty="0" err="1"/>
              <a:t>r</a:t>
            </a:r>
            <a:r>
              <a:rPr lang="fr-FR" sz="3200" dirty="0" err="1" smtClean="0"/>
              <a:t>epletes</a:t>
            </a:r>
            <a:endParaRPr lang="en-US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35887" y="1983451"/>
            <a:ext cx="7987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Fourmi pot de miel Amérique Nord, Mexique (</a:t>
            </a:r>
            <a:r>
              <a:rPr lang="fr-FR" sz="2400" i="1" dirty="0" err="1" smtClean="0"/>
              <a:t>Myrmecocystus</a:t>
            </a:r>
            <a:r>
              <a:rPr lang="fr-FR" sz="2400" dirty="0" smtClean="0"/>
              <a:t>)</a:t>
            </a:r>
            <a:endParaRPr lang="en-US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" y="2737879"/>
            <a:ext cx="3983350" cy="29875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7" y="2737879"/>
            <a:ext cx="4083627" cy="32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1" y="673983"/>
            <a:ext cx="6601591" cy="38196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05" y="4578682"/>
            <a:ext cx="3253509" cy="21519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84" y="260552"/>
            <a:ext cx="1854637" cy="25863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93714" y="947881"/>
            <a:ext cx="3162300" cy="23717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609" y="2962470"/>
            <a:ext cx="2133600" cy="1420368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-103901" y="4788860"/>
            <a:ext cx="2619375" cy="2069140"/>
            <a:chOff x="-49525" y="3884365"/>
            <a:chExt cx="2619375" cy="2069140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525" y="4210430"/>
              <a:ext cx="2619375" cy="174307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197339" y="3884365"/>
              <a:ext cx="2125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Camponotus </a:t>
              </a:r>
              <a:r>
                <a:rPr lang="fr-FR" i="1" dirty="0" err="1" smtClean="0"/>
                <a:t>inflatus</a:t>
              </a:r>
              <a:endParaRPr lang="en-US" i="1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7030995" y="4609200"/>
            <a:ext cx="3956304" cy="2090928"/>
            <a:chOff x="6317637" y="4649559"/>
            <a:chExt cx="3956304" cy="209092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637" y="4649559"/>
              <a:ext cx="3956304" cy="2090928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7310583" y="4673134"/>
              <a:ext cx="19704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Melophotus</a:t>
              </a:r>
              <a:r>
                <a:rPr lang="fr-FR" dirty="0" smtClean="0"/>
                <a:t> </a:t>
              </a:r>
              <a:r>
                <a:rPr lang="fr-FR" dirty="0" err="1" smtClean="0"/>
                <a:t>bagoti</a:t>
              </a:r>
              <a:endParaRPr lang="en-US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521380" y="260552"/>
            <a:ext cx="3340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Pots de miel Australie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59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33" y="1692723"/>
            <a:ext cx="2964873" cy="22236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3936" y="235082"/>
            <a:ext cx="4072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Escamole</a:t>
            </a:r>
            <a:r>
              <a:rPr lang="fr-FR" sz="2400" dirty="0" smtClean="0"/>
              <a:t> du Mexique</a:t>
            </a:r>
          </a:p>
          <a:p>
            <a:r>
              <a:rPr lang="fr-FR" sz="2400" dirty="0"/>
              <a:t>(</a:t>
            </a:r>
            <a:r>
              <a:rPr lang="fr-FR" sz="2400" i="1" dirty="0" err="1" smtClean="0"/>
              <a:t>Liometopum</a:t>
            </a:r>
            <a:r>
              <a:rPr lang="fr-FR" sz="2400" i="1" dirty="0" smtClean="0"/>
              <a:t> </a:t>
            </a:r>
            <a:r>
              <a:rPr lang="fr-FR" sz="2400" dirty="0" smtClean="0"/>
              <a:t>- </a:t>
            </a:r>
            <a:r>
              <a:rPr lang="fr-FR" sz="2400" dirty="0" err="1" smtClean="0"/>
              <a:t>Dolichoderinae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« caviar »</a:t>
            </a:r>
            <a:endParaRPr lang="en-US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67" y="4197430"/>
            <a:ext cx="2400300" cy="21050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40" y="1066079"/>
            <a:ext cx="3001473" cy="214650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68" y="3635325"/>
            <a:ext cx="3906116" cy="266713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33" y="1085866"/>
            <a:ext cx="3330910" cy="171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9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276</Words>
  <Application>Microsoft Office PowerPoint</Application>
  <PresentationFormat>Grand écran</PresentationFormat>
  <Paragraphs>36</Paragraphs>
  <Slides>12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Acrobat Document</vt:lpstr>
      <vt:lpstr>Fourmis comestibles</vt:lpstr>
      <vt:lpstr>Insectes comestibles</vt:lpstr>
      <vt:lpstr>Fourmis fileuses, tisserandes Oecophylla smaragdina (red ants, Asie, Australie) O. longinoda (Afrique)</vt:lpstr>
      <vt:lpstr>Présentation PowerPoint</vt:lpstr>
      <vt:lpstr>Fourmis noires Polyrachis</vt:lpstr>
      <vt:lpstr>Présentation PowerPoint</vt:lpstr>
      <vt:lpstr>Fourmis pots de miel (honey ants) avec repletes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Fourmis comestibles</dc:title>
  <dc:creator>Lenoir</dc:creator>
  <cp:lastModifiedBy>Lenoir</cp:lastModifiedBy>
  <cp:revision>34</cp:revision>
  <dcterms:created xsi:type="dcterms:W3CDTF">2016-05-16T18:58:44Z</dcterms:created>
  <dcterms:modified xsi:type="dcterms:W3CDTF">2016-06-13T08:00:21Z</dcterms:modified>
</cp:coreProperties>
</file>