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69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5DDBA85-0F07-1444-B8A9-62D608FFDC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C8C8AB9F-542A-0F14-154F-59E71E4038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52AEAB5E-3016-CB73-68B3-595EA95869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D886-97AB-4580-9D21-5F109F8C162A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C425BD91-3440-79F6-59A3-353C783204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97360A48-0C8A-E4AD-8140-9CC29A787E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9C31-9EA2-40C3-9A86-5F651D5AAD7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783704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C1FDAA8-69A1-50B5-3D8C-56F93485A6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7EC590B0-3A44-B366-9DA4-DE497BAFFC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6111F21-F84A-92DB-26C0-6AF472E34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D886-97AB-4580-9D21-5F109F8C162A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1CA32F99-BAC9-CDDD-B799-71BE507320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6DC616C9-14EB-9CD2-03C1-6F349EB89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9C31-9EA2-40C3-9A86-5F651D5AAD7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450520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3FE74AE-E27B-634B-9EC9-382AA4B8A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17791EB0-EFDD-3EE0-6A17-36A300FE4E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0B960E84-A466-16D7-0975-B14E518EE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D886-97AB-4580-9D21-5F109F8C162A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51445242-9148-8FD0-1E75-B1BBF440FB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B772C76A-EA97-1801-839C-631643A24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9C31-9EA2-40C3-9A86-5F651D5AAD7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024618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D74E475-35B0-5F38-B154-D44E81E1D1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00CE4AB0-8B05-4896-C491-337E715322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E93EC17F-1031-4F14-098A-B158920D14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BA2B2ACA-AD78-C37A-C951-00BEAF14E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D886-97AB-4580-9D21-5F109F8C162A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9BC7835B-A9E2-63CE-A550-5BACE9474B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9344F4B2-E036-C0EA-D27B-0338F2394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9C31-9EA2-40C3-9A86-5F651D5AAD7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63386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8A10E8B-5625-523E-ADCF-E3F7488A3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1C6D51D4-AABA-4E4B-BC61-07E33A62A4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3567AEB6-8B1C-ACDF-3F45-97A41CA268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FA9C381F-62D3-1F28-BCC1-5E9209F41F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BE9843C8-7D9D-A49B-C6A0-7258A2723A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D791344C-6E78-A297-2B79-CE6B0F3202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D886-97AB-4580-9D21-5F109F8C162A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98F1E002-BB8F-3D55-9F87-6383AAC345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C00AF97B-9E09-2FB6-0B13-AC83C394D3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9C31-9EA2-40C3-9A86-5F651D5AAD7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135390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87458EC-DA08-CCEE-B892-E622E6A751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A78426FE-3807-9576-2EDE-5F8746B7BE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D886-97AB-4580-9D21-5F109F8C162A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C5542FA7-13B3-711A-1B2F-63FA52D54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2A31FF41-B8AC-C620-5992-577946983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9C31-9EA2-40C3-9A86-5F651D5AAD7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663044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FB3B6F7E-4CAE-1C2B-3DCB-9CD8901279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D886-97AB-4580-9D21-5F109F8C162A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08B57BC3-15C4-979F-668E-8F42AAA73F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D3835265-2438-960B-2EC0-7CB67A86E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9C31-9EA2-40C3-9A86-5F651D5AAD7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627023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01E1A46-90D1-BC71-F09A-0386E58DB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67E97563-4312-97EE-8BF1-9D5859FEAB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A5310605-6D92-AA93-356F-FEAB8914D5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FBCBC499-09A3-4E8A-E667-0FE6CE7898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D886-97AB-4580-9D21-5F109F8C162A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C8B6A928-CB99-49FA-2917-F08DF18ECC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486B517A-FAFA-DCDA-B59D-A93D3A464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9C31-9EA2-40C3-9A86-5F651D5AAD7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87137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45D1BF7-85B6-C231-9502-D8F9274D0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FD309F3A-41DB-B12B-FEA5-EBE2EC863F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6959E6CC-98C5-3CDE-7FBD-92017EA874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9FDEABE3-2E41-241F-FB30-B8BBB70774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D886-97AB-4580-9D21-5F109F8C162A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B1B356F3-FFA5-F87C-77D5-DEC453C3BD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47A2CA8A-5897-21A9-A433-9BB1E27487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9C31-9EA2-40C3-9A86-5F651D5AAD7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588587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4739F4A-3AD5-F2BF-F61C-B8F4D85BB2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8886F596-D038-1A75-18A1-42EC7AA277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23E47A40-05E3-E3F7-BD02-88E49B3F7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D886-97AB-4580-9D21-5F109F8C162A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AAFE3C77-4E60-90A5-F9E4-E43D9E21D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EAFDDBF1-DDF1-708A-1441-ECB4C2686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9C31-9EA2-40C3-9A86-5F651D5AAD7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91949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6538E5A0-BA85-C6CA-8860-AF42BFD8A10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7C3416F5-3674-1F43-D4EF-D13A35B00B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F389FC1C-9BEE-601A-2065-4FFB03C7F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D886-97AB-4580-9D21-5F109F8C162A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AC327D16-A3EA-FD39-8519-85EFFA6F8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9AF1D066-39CA-A30B-6914-F6927B4830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9C31-9EA2-40C3-9A86-5F651D5AAD7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891597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30C9D294-6890-F362-543E-EA0C8A6D2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CFDE463E-FBF5-0A40-C3A4-58128D3583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0FDE43B5-A1B1-F0C7-EDD2-849BB760CF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46D886-97AB-4580-9D21-5F109F8C162A}" type="datetimeFigureOut">
              <a:rPr lang="fr-FR" smtClean="0"/>
              <a:t>22/05/2025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29277F69-002E-7280-9FB0-09AA8B417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98C4D685-0ABD-47C4-9C36-08B43A39E8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A39C31-9EA2-40C3-9A86-5F651D5AAD7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87664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7" Type="http://schemas.openxmlformats.org/officeDocument/2006/relationships/image" Target="../media/image12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7" Type="http://schemas.openxmlformats.org/officeDocument/2006/relationships/image" Target="../media/image18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G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7" Type="http://schemas.openxmlformats.org/officeDocument/2006/relationships/image" Target="../media/image23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JPG"/><Relationship Id="rId5" Type="http://schemas.openxmlformats.org/officeDocument/2006/relationships/image" Target="../media/image22.JPG"/><Relationship Id="rId4" Type="http://schemas.openxmlformats.org/officeDocument/2006/relationships/image" Target="../media/image21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7" Type="http://schemas.openxmlformats.org/officeDocument/2006/relationships/image" Target="../media/image27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G"/><Relationship Id="rId5" Type="http://schemas.openxmlformats.org/officeDocument/2006/relationships/image" Target="../media/image25.JPG"/><Relationship Id="rId4" Type="http://schemas.openxmlformats.org/officeDocument/2006/relationships/image" Target="../media/image1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7" Type="http://schemas.openxmlformats.org/officeDocument/2006/relationships/image" Target="../media/image33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G"/><Relationship Id="rId5" Type="http://schemas.openxmlformats.org/officeDocument/2006/relationships/image" Target="../media/image31.JPG"/><Relationship Id="rId4" Type="http://schemas.openxmlformats.org/officeDocument/2006/relationships/image" Target="../media/image30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7" Type="http://schemas.openxmlformats.org/officeDocument/2006/relationships/image" Target="../media/image39.JP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JPG"/><Relationship Id="rId5" Type="http://schemas.openxmlformats.org/officeDocument/2006/relationships/image" Target="../media/image37.JPG"/><Relationship Id="rId4" Type="http://schemas.openxmlformats.org/officeDocument/2006/relationships/image" Target="../media/image36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7" Type="http://schemas.openxmlformats.org/officeDocument/2006/relationships/image" Target="../media/image45.JPG"/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JPG"/><Relationship Id="rId5" Type="http://schemas.openxmlformats.org/officeDocument/2006/relationships/image" Target="../media/image43.JPG"/><Relationship Id="rId4" Type="http://schemas.openxmlformats.org/officeDocument/2006/relationships/image" Target="../media/image42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0DBAFF0B-D786-3004-1728-9E59A7941C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2495" y="0"/>
            <a:ext cx="3968377" cy="3040155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C751836B-B741-BDB0-C5E5-6E01E5E56D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0872" y="63873"/>
            <a:ext cx="3968376" cy="2976282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F939A55E-EAA1-0032-AAA4-149178354AF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48" y="63873"/>
            <a:ext cx="3968376" cy="2976282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992C3783-EF3A-D34A-5853-C85F6781BAE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3624" y="3290046"/>
            <a:ext cx="3968376" cy="2976282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0DAA44CF-82D3-D217-7907-5996392019B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0659" y="3299011"/>
            <a:ext cx="4052047" cy="3039035"/>
          </a:xfrm>
          <a:prstGeom prst="rect">
            <a:avLst/>
          </a:prstGeom>
        </p:spPr>
      </p:pic>
      <p:pic>
        <p:nvPicPr>
          <p:cNvPr id="15" name="Image 14">
            <a:extLst>
              <a:ext uri="{FF2B5EF4-FFF2-40B4-BE49-F238E27FC236}">
                <a16:creationId xmlns:a16="http://schemas.microsoft.com/office/drawing/2014/main" id="{0396D81E-4168-3A50-DC18-25A1E6B5188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48" y="3299012"/>
            <a:ext cx="4052047" cy="3039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63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734CD21C-5CC8-B5E7-91FE-F51801865D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7906" y="15687"/>
            <a:ext cx="3783106" cy="2837330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02DB2233-73E6-1401-39FC-A8556CDC1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1011" y="80682"/>
            <a:ext cx="3609788" cy="2707341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94A287CB-263D-7ACE-1081-988FA6743C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53" y="80683"/>
            <a:ext cx="3609788" cy="2707341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9F317FEB-A217-13CE-DCC4-60DDC080425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4565" y="3231774"/>
            <a:ext cx="3609788" cy="2707341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4F9D63D1-E398-8B1E-435D-C70430B1A0E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7223" y="3191434"/>
            <a:ext cx="3717364" cy="2788023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BE3E1F26-B14F-DEFF-2AFC-863D511BCD6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53" y="3191435"/>
            <a:ext cx="3717364" cy="2788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40898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373A2E61-249C-B8EF-6742-D9CE1C45FE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1720" y="163606"/>
            <a:ext cx="3621740" cy="2716305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14A9513B-1DE8-C27E-3877-3EB56C0657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8260" y="89647"/>
            <a:ext cx="3720352" cy="2790264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EA5DB922-8F9C-430A-65D7-B85CC6A2181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9647"/>
            <a:ext cx="3818966" cy="2864225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19A5E6C3-DCD0-D065-DC41-AB1C5DEA0C7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5248" y="3128683"/>
            <a:ext cx="3938496" cy="2953872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557FDAD4-10D4-C933-AF41-B3A7364ADF5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6752" y="3162300"/>
            <a:ext cx="3938496" cy="2953872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8917ECD7-0612-C25A-8863-6DD229787C9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28683"/>
            <a:ext cx="4028141" cy="3021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74503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122E760F-E2B4-F6FB-6E70-E67B19AB4A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9318" y="228601"/>
            <a:ext cx="3998258" cy="2998694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70BD64B1-F79C-7635-170E-64417B83C0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6188" y="8964"/>
            <a:ext cx="4267200" cy="3200400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CEE6A55E-CAE0-3AAD-0601-BA9DA8A08E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58588"/>
            <a:ext cx="3801035" cy="2850776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78F352BF-8C4D-B525-4F08-59456E6DF02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1341" y="3339351"/>
            <a:ext cx="4150659" cy="3112994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662FA90E-F942-099E-A644-BA74BBF1588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8587" y="3321420"/>
            <a:ext cx="4064747" cy="3209364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5692413E-FC1C-116A-5300-DB10A470322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39351"/>
            <a:ext cx="4303060" cy="3227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6125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99359E1B-CB8E-8920-995A-38E23F3790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9818" y="77321"/>
            <a:ext cx="4114800" cy="3086100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7589F47E-CCF5-0B7C-4047-B165E8EF12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6518" y="134471"/>
            <a:ext cx="4114800" cy="3086100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70DEE0E0-2CFE-EDC1-BEFB-E17143AE26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06" y="154642"/>
            <a:ext cx="3908611" cy="2931458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1D97592F-56AD-856F-07FC-DBE06325E3B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7200" y="3318063"/>
            <a:ext cx="4043082" cy="3032312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80FA533B-EF8A-25D6-B7D3-60638390CAA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2694" y="3361765"/>
            <a:ext cx="3859306" cy="3133165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BD9C1F1D-0B12-0794-FA81-E68DEA76621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9307" y="3318061"/>
            <a:ext cx="4294095" cy="3220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52791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1F094CF3-4EC9-BF34-1398-8C3F64E6D3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6071" y="80682"/>
            <a:ext cx="3980329" cy="2985247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3FDEB5A1-8892-665E-845D-009E6C8F64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7200" y="80682"/>
            <a:ext cx="3980329" cy="2985247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8C174BE7-A681-9984-C3D7-FC6F1F88C2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471" y="80682"/>
            <a:ext cx="3860800" cy="2895600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689D47AE-8868-9677-62C5-CCBEF152217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7199" y="3218330"/>
            <a:ext cx="3980329" cy="2985247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78141A13-EC54-875C-D42E-1E161F81103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6071" y="3307976"/>
            <a:ext cx="3980329" cy="2985247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EF5DCB41-61C6-2E54-954E-6FF80E20E9D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5" y="3316941"/>
            <a:ext cx="3968376" cy="2976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22381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27910D31-D498-20C4-18C0-C06A42715C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8260" y="114300"/>
            <a:ext cx="3827929" cy="2870947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9B52182F-4965-97A5-9D05-1C06CC1D10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0988" y="188259"/>
            <a:ext cx="3765176" cy="2823882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45F3E5D5-23FB-6FB9-578F-376B664D7D7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083" y="188259"/>
            <a:ext cx="3567953" cy="2675965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B1CF670E-6AFA-741A-1CA9-B85F23797E2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9611" y="3316939"/>
            <a:ext cx="3827929" cy="2870947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7E402CB1-2234-605A-3CA0-1BA576CE7C4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2035" y="3316940"/>
            <a:ext cx="3827929" cy="2870947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F1F15590-4E66-2B8C-907D-D962EE156D9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94" y="3316941"/>
            <a:ext cx="3827929" cy="2870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02635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8F6D3659-CD90-A1E0-C81F-0B8E9A2375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9623" y="178173"/>
            <a:ext cx="3989294" cy="2991971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295529D1-3F74-32F0-FA15-5BF579B211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8941" y="215153"/>
            <a:ext cx="3890682" cy="2918012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5BAE1E66-B3C0-8183-D11A-9ABD7301FB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77" y="215153"/>
            <a:ext cx="3890683" cy="2918012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42714F08-C50E-659B-7450-AF4D36D8E77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3060" y="3358401"/>
            <a:ext cx="3989294" cy="2991971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A786787C-0E97-E971-433C-763E1165037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9625" y="3492873"/>
            <a:ext cx="3809998" cy="2857499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B52CD91A-8146-D5F7-7C4C-C721DACDD6D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78" y="3338232"/>
            <a:ext cx="3971364" cy="2978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8763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63F6A122-8BB4-43A3-9E85-82E2C4BF71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836859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0</Words>
  <Application>Microsoft Office PowerPoint</Application>
  <PresentationFormat>Grand écran</PresentationFormat>
  <Paragraphs>0</Paragraphs>
  <Slides>9</Slides>
  <Notes>0</Notes>
  <HiddenSlides>0</HiddenSlides>
  <MMClips>0</MMClips>
  <ScaleCrop>false</ScaleCrop>
  <HeadingPairs>
    <vt:vector size="6" baseType="variant">
      <vt:variant>
        <vt:lpstr>Polices utilisées</vt:lpstr>
      </vt:variant>
      <vt:variant>
        <vt:i4>3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Thème Office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Lenoir Alain</dc:creator>
  <cp:lastModifiedBy>Lenoir Alain</cp:lastModifiedBy>
  <cp:revision>3</cp:revision>
  <dcterms:created xsi:type="dcterms:W3CDTF">2025-05-22T09:57:37Z</dcterms:created>
  <dcterms:modified xsi:type="dcterms:W3CDTF">2025-05-22T12:57:35Z</dcterms:modified>
</cp:coreProperties>
</file>