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6DAD600-9FE7-71C9-8E79-5FEA6C8A7D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7E55DE3-670F-D10B-7992-1AD6C8429C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4BF6BB0-94F8-9C3A-051A-C9DAA1194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029EA52-509D-A6C9-4ADB-8C9EBAC3F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340B1AD-EBA6-3B72-A240-79882C702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52349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FBA7FAF-EF71-5745-023B-736EE4889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9551D3-E7E3-4C88-922E-49FA541CA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4B265C1-A849-3800-A18C-06C0A66CC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8F1552A-5170-D681-7939-5F0D8E8A9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35C4FE8-9E18-21EB-30DA-4DF3584FA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32622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A3D0DD9-7E14-2DE1-2012-E9C1D23E1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FCBE15D-2B6E-968A-804A-149E88D4C8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B402D1B-1A4A-2316-5FAF-0D86B2AD7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D9E6673-C77A-76DD-D560-AE19AC725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B19DFDE-C235-47BE-DED6-4D5C330A2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3012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AD1566C-2E2A-8F1C-90D1-B0FEC26B8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2F85FED-F578-731D-836A-1F3E47D05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9949804-7498-2E74-3D16-58BFD7F25A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BDD0A20-0E5D-D041-3E8C-B1F8A8AC8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2C22887-1959-9E40-5EFD-DEB388F0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3215A15-7DF8-6D08-2017-84E3D181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67315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E77F37-C982-2065-D07D-1B6958A9B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407CBAA-1C48-DC28-B87A-0008AE3443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2E6E5430-084F-703A-07EE-6C4158235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E19EF622-8AB9-0D07-BF70-15A0000A63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AF3D10B6-FD40-18A5-C501-C57212AE8D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2978BDCA-81E7-86F7-6EE2-D4FE15C6D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20DAFBF6-3401-828D-E527-BA9F2407B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33A696C8-E8A6-F49C-2B59-1FBD93F88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67455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AE58C21-45D6-3606-31B6-EC3F4261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2A7D10D7-F23E-00F6-AAA7-E0270D3FE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017BEE19-281C-A93D-67A1-ABAB59AEC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D2750B8-6404-50E1-FA02-B01B78B5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70656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64FAB954-E8A7-3A1B-14B3-1E35E2244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6EC355BF-7EAC-44F8-4EC4-327581041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FEA9DA7-50C7-BC7B-CB62-CB7ED7688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44351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5CEA764-CBF5-323A-9E5A-C9059A559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97F8F83-A8DF-4E3E-6F68-389028908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7FB9C0F-E60B-8844-F3BC-33E55306D6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44B7D60-37B0-E6E3-6EF6-84D111A4E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03A28D8-61BC-E7F4-8D0D-55694E463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B58BDB7-57A6-9FC8-91CC-F035CEBFF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9551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6268788-F0DF-2797-9D52-704650FB3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2BDC4F46-E7FC-2135-C51D-9C12641FA5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0B4EB246-13C7-83A0-8407-E7CD3E80D2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14891AB-C692-CCD1-4DCD-B6332B1A1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3B024B8-2CD1-6218-E2BC-21D649A19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E32965D-8E46-FF0C-50C0-F1ED53FD7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92269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377BFE2-ABF9-CC80-03F3-95ABC66E1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9D8EDA04-32DC-0C21-2ECB-D3453CA060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2DADBA1-8698-4F33-1D8D-7DF89BC71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0542491-A548-9EE2-821D-90B16E9F6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CBA89DE-E47D-1CCC-DA71-62F0680A2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2048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ED562B41-2A64-9DF9-F2F0-168DD9E596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EA37B5B-54F8-8A56-0C20-D229951E48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C3C5CDF-FEA0-C460-C6DB-D3B7C3F06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9607203-38AA-D1E2-EC09-BB30C20A1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EB9603D-A0F6-654C-DEB2-7DD35153D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1880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36B4FE4C-38A0-05FB-E17C-8365B112C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2C1C20D-EAD2-07D8-0C6B-7930AB00A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189B4EE-AA7F-9A62-381F-7DD1E2D393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58979-158D-461C-B57F-D18423A9AA4D}" type="datetimeFigureOut">
              <a:rPr lang="fr-FR" smtClean="0"/>
              <a:t>26/05/2025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5DE0E2F-A22E-3493-35AC-CA8EB082F1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50C560D-79A0-5314-A504-E7D8265604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94DF4-5D11-4E35-A94B-D358B2E631E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7746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22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7" Type="http://schemas.openxmlformats.org/officeDocument/2006/relationships/image" Target="../media/image34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7" Type="http://schemas.openxmlformats.org/officeDocument/2006/relationships/image" Target="../media/image40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G"/><Relationship Id="rId5" Type="http://schemas.openxmlformats.org/officeDocument/2006/relationships/image" Target="../media/image38.jpeg"/><Relationship Id="rId4" Type="http://schemas.openxmlformats.org/officeDocument/2006/relationships/image" Target="../media/image3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image" Target="../media/image46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7" Type="http://schemas.openxmlformats.org/officeDocument/2006/relationships/image" Target="../media/image52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G"/><Relationship Id="rId5" Type="http://schemas.openxmlformats.org/officeDocument/2006/relationships/image" Target="../media/image50.jpeg"/><Relationship Id="rId4" Type="http://schemas.openxmlformats.org/officeDocument/2006/relationships/image" Target="../media/image4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G"/><Relationship Id="rId5" Type="http://schemas.openxmlformats.org/officeDocument/2006/relationships/image" Target="../media/image56.JPG"/><Relationship Id="rId4" Type="http://schemas.openxmlformats.org/officeDocument/2006/relationships/image" Target="../media/image5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7" Type="http://schemas.openxmlformats.org/officeDocument/2006/relationships/image" Target="../media/image64.JP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G"/><Relationship Id="rId5" Type="http://schemas.openxmlformats.org/officeDocument/2006/relationships/image" Target="../media/image62.JPG"/><Relationship Id="rId4" Type="http://schemas.openxmlformats.org/officeDocument/2006/relationships/image" Target="../media/image6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7" Type="http://schemas.openxmlformats.org/officeDocument/2006/relationships/image" Target="../media/image70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7" Type="http://schemas.openxmlformats.org/officeDocument/2006/relationships/image" Target="../media/image76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7" Type="http://schemas.openxmlformats.org/officeDocument/2006/relationships/image" Target="../media/image82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jpeg"/><Relationship Id="rId5" Type="http://schemas.openxmlformats.org/officeDocument/2006/relationships/image" Target="../media/image80.jpeg"/><Relationship Id="rId4" Type="http://schemas.openxmlformats.org/officeDocument/2006/relationships/image" Target="../media/image7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7" Type="http://schemas.openxmlformats.org/officeDocument/2006/relationships/image" Target="../media/image88.JP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JPG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A3FA331E-DBD2-2A8B-BBAB-6E8DA3605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2729" y="143435"/>
            <a:ext cx="3801035" cy="285077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F0A4A4C3-9D9F-0C83-7F41-F2E922FAF1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342" y="143435"/>
            <a:ext cx="3801036" cy="285077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BDDCC4A-C688-BF0E-883B-25218112C0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117" y="143435"/>
            <a:ext cx="3801035" cy="285077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1056462D-EDB2-226E-4EA2-C303E5EF71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0306" y="3299011"/>
            <a:ext cx="4016188" cy="3012141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2466584A-AB01-52F6-8ECC-2C2CA65398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010" y="3325904"/>
            <a:ext cx="3944471" cy="2958353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2CBE45A8-00A7-FD9A-8D5D-BFB456D394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8" y="3352800"/>
            <a:ext cx="3944471" cy="295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01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BB1E728-3DBB-3B5E-52BB-A832137451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225" y="136711"/>
            <a:ext cx="3872753" cy="290456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03FEBFD-FD5A-A14B-D36D-151749CB1D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776" y="136711"/>
            <a:ext cx="3872753" cy="290456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F97ECB9-4676-97A9-53C4-8402DA6E3D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71" y="89647"/>
            <a:ext cx="3777129" cy="283284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07BE221B-265C-A9AA-736B-2F9EA1E23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611" y="3235136"/>
            <a:ext cx="3872753" cy="2904565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BF621A60-995E-FFD6-EC1C-2D9CA873C1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4823" y="3177985"/>
            <a:ext cx="4025153" cy="3018865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B3A290CC-0914-6C8F-FDFD-1D0A16A5AD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64003"/>
            <a:ext cx="3777129" cy="283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523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1EF9FE6-634F-70C1-8DB5-CC2C04686D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5459" y="129989"/>
            <a:ext cx="3926541" cy="294490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C94B2B1-2B53-A430-6D83-499A286E0B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482" y="105336"/>
            <a:ext cx="3992283" cy="29942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D45B2FCF-EB56-A12D-9C59-27C9673CD7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6" y="0"/>
            <a:ext cx="3992283" cy="29942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0624B2E-1A24-8B3F-0C7B-F0BFDF9502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424" y="3245224"/>
            <a:ext cx="3917576" cy="293818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C78DA853-09E1-A0A5-7B11-881B4A8E0D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835" y="3245224"/>
            <a:ext cx="3917576" cy="293818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D43A04C-5F84-5C85-1437-2C394043C5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213" y="3245224"/>
            <a:ext cx="3917576" cy="293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358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F81807D8-6815-6B25-172D-EB2D0047C0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82" y="177051"/>
            <a:ext cx="3836895" cy="287767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1F06B4E-34AA-D0FE-AC2D-E1093EECCE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412" y="87404"/>
            <a:ext cx="3836895" cy="287767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1BE9A0F-E61B-2AE3-E8DD-5E85DD1E03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7" y="87405"/>
            <a:ext cx="3836895" cy="287767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E06C5A9-7FEF-D556-A35E-D6F7BA81BD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612" y="3343833"/>
            <a:ext cx="3953433" cy="296507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95EB180-3391-9C0F-FA3F-ED85CF18E0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283" y="3343832"/>
            <a:ext cx="3953433" cy="296507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8D355C1E-AB98-00D0-CB27-603FCF4064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4" y="3343835"/>
            <a:ext cx="3953433" cy="296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273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FFF2EA3D-54FF-545A-8247-35305D66D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1" y="126625"/>
            <a:ext cx="3835402" cy="287655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87C24583-73C4-2B5D-D089-0C1F52DFBC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3319" y="196102"/>
            <a:ext cx="3742766" cy="280707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C2A4D8E-FAF9-8F54-2725-164397676A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6" y="161364"/>
            <a:ext cx="3789083" cy="28418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54A425E-03CB-A0A0-FBB3-5529C47495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722" y="3343835"/>
            <a:ext cx="4004235" cy="300317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F9436939-B481-22A7-16C4-DDBB9C9524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626" y="3429000"/>
            <a:ext cx="4004235" cy="300317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CDCE0189-2836-1FD8-FC71-3BD4724016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6" y="3429000"/>
            <a:ext cx="4004235" cy="300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402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A23E087-2572-09D0-0F2F-668EF771FF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906" y="97490"/>
            <a:ext cx="4034118" cy="302558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EF06BD5-8EA2-D92B-045D-BEA8DBA9D7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060" y="172571"/>
            <a:ext cx="3959411" cy="2969558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53EDD2E-9A98-8413-34DA-7029871096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7" y="268940"/>
            <a:ext cx="3789083" cy="28418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27577CA-DA0B-7DC8-7888-459CB2D819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3741" y="3314700"/>
            <a:ext cx="3959411" cy="2969558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5C45235F-BDC9-316C-6507-B406E62ECD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3314700"/>
            <a:ext cx="3959411" cy="2969558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C4BC0647-8DBC-BB88-DB06-7C75D32859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14700"/>
            <a:ext cx="3959411" cy="296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19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C16FD66-A0B8-65BD-CBA5-0BF3ED9CF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2731" y="63874"/>
            <a:ext cx="3657600" cy="27432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7F443BD-A427-E689-8A82-04EE8B095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505" y="63873"/>
            <a:ext cx="3657600" cy="27432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A77A22E-952E-A382-FE30-376CFA4ACA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12" y="116541"/>
            <a:ext cx="3585883" cy="26894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DCFCFEDD-7A98-53EC-DA1E-39D3272CB3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403" y="3191434"/>
            <a:ext cx="3827928" cy="287094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BA7D3DBF-D5E4-97B6-872F-81100D874D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505" y="3282201"/>
            <a:ext cx="3657600" cy="274320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E78D9A04-EE05-E0B8-E8C0-04F9458036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91434"/>
            <a:ext cx="3827928" cy="2870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30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C00DDFF-F0F1-65B4-5DF3-62F5A1E725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06" y="1"/>
            <a:ext cx="4183527" cy="313764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842EE745-E30D-FDD1-1293-E136B012FE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047" y="224117"/>
            <a:ext cx="3884705" cy="2913529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31252A45-07EB-FBC8-CCD1-12781084ED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611"/>
            <a:ext cx="4052047" cy="303903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968D3C5-3413-35ED-C22E-33ADF56473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752" y="3137646"/>
            <a:ext cx="4183527" cy="313764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E5B5B43-BCCA-3DBA-1133-8841940E3E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225" y="3263152"/>
            <a:ext cx="4183527" cy="313764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A2C05098-CE84-E47C-89B7-02AF9B4417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8" y="3361762"/>
            <a:ext cx="4183528" cy="313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844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8A74D74-ECBE-5325-B630-A6512B4CC5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1317" y="53788"/>
            <a:ext cx="3890683" cy="2918012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46E2DC8-ECE5-F6AE-6F9C-B1F764E7D1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988" y="53788"/>
            <a:ext cx="3890682" cy="29180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3D72414-C579-62D3-7127-4433515F1E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53788"/>
            <a:ext cx="3917576" cy="293818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FC35125-641B-24EF-40C1-D5F36CFD39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2709" y="3361765"/>
            <a:ext cx="3890682" cy="29180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E4A33255-3851-6EA0-DF37-CAD6DA12C5F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660" y="3361765"/>
            <a:ext cx="3890682" cy="291801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E37C16A-FAA0-866F-FD27-8EDD069729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61765"/>
            <a:ext cx="3989293" cy="2991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962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B9D62A28-BEB9-64E0-003A-F17D4E507B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3640" y="41465"/>
            <a:ext cx="3963889" cy="297291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76614A6-227C-7CFD-EDF5-F8AE3BDB0B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820" y="142309"/>
            <a:ext cx="3835402" cy="287655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73D64FED-9AAA-5412-5FC1-58FBE18BB2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648"/>
            <a:ext cx="3835403" cy="2876552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4AF760D3-C745-0255-C309-68EC7B18CA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8362" y="3429000"/>
            <a:ext cx="3835402" cy="2876552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6ED18AB1-1E57-0486-7CB9-D4CCC62360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3954933" cy="2966200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1EB66C60-E0A7-D299-BB8E-301A5FF437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193" y="3429000"/>
            <a:ext cx="3954933" cy="296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901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C31A737-85CC-6F59-AA92-4241F8352C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2375" y="62753"/>
            <a:ext cx="4034115" cy="302558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0FB9B2F-648D-63A6-EC8D-AE36316E64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115" y="79561"/>
            <a:ext cx="3998260" cy="299869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23EB1D00-4F76-E239-F4EB-D2A969FF02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"/>
            <a:ext cx="4078941" cy="305920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100FD43-F452-B80E-222C-2EFF319D73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215" y="3343835"/>
            <a:ext cx="4117785" cy="3088339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F218C479-24AF-D8D0-1424-33D4F6A333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483" y="3405466"/>
            <a:ext cx="3953434" cy="296507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A018A2E1-5276-DE8E-43BF-D1CCE981F9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3958"/>
            <a:ext cx="4117785" cy="308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243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5D1503E-F028-01B7-DE23-0A9EBA200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8457" y="53789"/>
            <a:ext cx="4275042" cy="3206282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6B9382E6-5E2F-1A18-1F5A-79C0086AD7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732" y="53789"/>
            <a:ext cx="2404711" cy="320628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3744FBF0-70D6-E7CB-11B7-AF421D2763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09" y="199464"/>
            <a:ext cx="4080809" cy="306060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247CD26-3347-90D4-3544-6ECBE146C2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7562" y="3356163"/>
            <a:ext cx="3878729" cy="29090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572C6FEC-E940-9E75-F249-BDDF731040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083" y="3283326"/>
            <a:ext cx="4072962" cy="305472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AB8F2FA-0F4C-D7D0-52AC-9BD7A267F6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09" y="3429000"/>
            <a:ext cx="3878729" cy="2909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640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B9C46E0D-C4B3-7DE5-6669-0B76BAB268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047" y="135591"/>
            <a:ext cx="3810000" cy="28575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69BBA034-4B7B-E720-A474-AEDE347D3F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777" y="54909"/>
            <a:ext cx="3917576" cy="293818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7C13ED9-C85E-39B8-64C6-D7DB12B0BC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7" y="125506"/>
            <a:ext cx="3729317" cy="279698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EE2E4F2B-2561-679F-FE3E-2BECF95C47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777" y="3259791"/>
            <a:ext cx="3810000" cy="2857500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BDE4BCC9-8D95-C2BC-1469-A96982ABF0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3259791"/>
            <a:ext cx="3989294" cy="2991971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F956ECA-BC89-EC1D-E0CD-E48F1CAFB0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65" y="3290047"/>
            <a:ext cx="3729317" cy="279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255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FE8C750-A082-270A-3E7E-246BF617E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952" y="181535"/>
            <a:ext cx="4028142" cy="302110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F4F1DBE-CAB4-CDEF-696F-C9AB51CAB2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094" y="181535"/>
            <a:ext cx="4099860" cy="307489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3DC4A76E-7FF8-3FFF-FCDB-204C7478DB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4116"/>
            <a:ext cx="4028141" cy="302110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5FFBC00-F6B7-4F07-FB74-1CDF809C29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518" y="3415554"/>
            <a:ext cx="3953436" cy="296507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009E4095-D26F-6845-D43E-93F00D4462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952" y="3498477"/>
            <a:ext cx="3953435" cy="296507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F747652-C60B-5E6C-1941-575A881578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0" y="3581399"/>
            <a:ext cx="3732310" cy="279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87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78C7263-DC62-AEC0-5DC1-93CD03AA3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307" y="143436"/>
            <a:ext cx="3980328" cy="298524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2A6211F-7600-B093-37C4-AE62BC32A3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941" y="143436"/>
            <a:ext cx="3980328" cy="298524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FFD638AA-B39E-9D27-C744-D7BB3DE18D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3436"/>
            <a:ext cx="3980328" cy="298524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9493630-4390-1EDA-6D46-C5020FBB67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3635" y="3290048"/>
            <a:ext cx="3980328" cy="298524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65B0B406-E8DD-AC02-7407-E7D32D4425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683" y="3209365"/>
            <a:ext cx="4087905" cy="306592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AD665D3C-5AEE-7288-F5D5-8654278A375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269" y="3209365"/>
            <a:ext cx="4087905" cy="306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32327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0</Words>
  <Application>Microsoft Office PowerPoint</Application>
  <PresentationFormat>Grand écran</PresentationFormat>
  <Paragraphs>0</Paragraphs>
  <Slides>15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Lenoir Alain</dc:creator>
  <cp:lastModifiedBy>Lenoir Alain</cp:lastModifiedBy>
  <cp:revision>5</cp:revision>
  <dcterms:created xsi:type="dcterms:W3CDTF">2025-05-26T06:47:18Z</dcterms:created>
  <dcterms:modified xsi:type="dcterms:W3CDTF">2025-05-26T07:58:35Z</dcterms:modified>
</cp:coreProperties>
</file>