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fr-FR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94660"/>
  </p:normalViewPr>
  <p:slideViewPr>
    <p:cSldViewPr snapToGrid="0">
      <p:cViewPr varScale="1">
        <p:scale>
          <a:sx n="107" d="100"/>
          <a:sy n="107" d="100"/>
        </p:scale>
        <p:origin x="696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e de tit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85DDBA85-0F07-1444-B8A9-62D608FFDCF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fr-FR"/>
              <a:t>Modifiez le style du titre</a:t>
            </a:r>
          </a:p>
        </p:txBody>
      </p:sp>
      <p:sp>
        <p:nvSpPr>
          <p:cNvPr id="3" name="Sous-titre 2">
            <a:extLst>
              <a:ext uri="{FF2B5EF4-FFF2-40B4-BE49-F238E27FC236}">
                <a16:creationId xmlns:a16="http://schemas.microsoft.com/office/drawing/2014/main" id="{C8C8AB9F-542A-0F14-154F-59E71E4038A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fr-FR"/>
              <a:t>Modifiez le style des sous-titres du masque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52AEAB5E-3016-CB73-68B3-595EA95869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46D886-97AB-4580-9D21-5F109F8C162A}" type="datetimeFigureOut">
              <a:rPr lang="fr-FR" smtClean="0"/>
              <a:t>22/05/2025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C425BD91-3440-79F6-59A3-353C783204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97360A48-0C8A-E4AD-8140-9CC29A787E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A39C31-9EA2-40C3-9A86-5F651D5AAD71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6783704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re et conten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FC1FDAA8-69A1-50B5-3D8C-56F93485A6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7EC590B0-3A44-B366-9DA4-DE497BAFFC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E6111F21-F84A-92DB-26C0-6AF472E347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46D886-97AB-4580-9D21-5F109F8C162A}" type="datetimeFigureOut">
              <a:rPr lang="fr-FR" smtClean="0"/>
              <a:t>22/05/2025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1CA32F99-BAC9-CDDD-B799-71BE507320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6DC616C9-14EB-9CD2-03C1-6F349EB892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A39C31-9EA2-40C3-9A86-5F651D5AAD71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4450520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Titre de se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D3FE74AE-E27B-634B-9EC9-382AA4B8A2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fr-FR"/>
              <a:t>Modifiez le style du titre</a:t>
            </a:r>
          </a:p>
        </p:txBody>
      </p:sp>
      <p:sp>
        <p:nvSpPr>
          <p:cNvPr id="3" name="Espace réservé du texte 2">
            <a:extLst>
              <a:ext uri="{FF2B5EF4-FFF2-40B4-BE49-F238E27FC236}">
                <a16:creationId xmlns:a16="http://schemas.microsoft.com/office/drawing/2014/main" id="{17791EB0-EFDD-3EE0-6A17-36A300FE4EF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0B960E84-A466-16D7-0975-B14E518EEE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46D886-97AB-4580-9D21-5F109F8C162A}" type="datetimeFigureOut">
              <a:rPr lang="fr-FR" smtClean="0"/>
              <a:t>22/05/2025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51445242-9148-8FD0-1E75-B1BBF440FB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B772C76A-EA97-1801-839C-631643A246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A39C31-9EA2-40C3-9A86-5F651D5AAD71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5024618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eux contenu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0D74E475-35B0-5F38-B154-D44E81E1D1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00CE4AB0-8B05-4896-C491-337E7153221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u contenu 3">
            <a:extLst>
              <a:ext uri="{FF2B5EF4-FFF2-40B4-BE49-F238E27FC236}">
                <a16:creationId xmlns:a16="http://schemas.microsoft.com/office/drawing/2014/main" id="{E93EC17F-1031-4F14-098A-B158920D149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5" name="Espace réservé de la date 4">
            <a:extLst>
              <a:ext uri="{FF2B5EF4-FFF2-40B4-BE49-F238E27FC236}">
                <a16:creationId xmlns:a16="http://schemas.microsoft.com/office/drawing/2014/main" id="{BA2B2ACA-AD78-C37A-C951-00BEAF14E6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46D886-97AB-4580-9D21-5F109F8C162A}" type="datetimeFigureOut">
              <a:rPr lang="fr-FR" smtClean="0"/>
              <a:t>22/05/2025</a:t>
            </a:fld>
            <a:endParaRPr lang="fr-FR"/>
          </a:p>
        </p:txBody>
      </p:sp>
      <p:sp>
        <p:nvSpPr>
          <p:cNvPr id="6" name="Espace réservé du pied de page 5">
            <a:extLst>
              <a:ext uri="{FF2B5EF4-FFF2-40B4-BE49-F238E27FC236}">
                <a16:creationId xmlns:a16="http://schemas.microsoft.com/office/drawing/2014/main" id="{9BC7835B-A9E2-63CE-A550-5BACE9474B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Espace réservé du numéro de diapositive 6">
            <a:extLst>
              <a:ext uri="{FF2B5EF4-FFF2-40B4-BE49-F238E27FC236}">
                <a16:creationId xmlns:a16="http://schemas.microsoft.com/office/drawing/2014/main" id="{9344F4B2-E036-C0EA-D27B-0338F23946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A39C31-9EA2-40C3-9A86-5F651D5AAD71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633864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B8A10E8B-5625-523E-ADCF-E3F7488A35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texte 2">
            <a:extLst>
              <a:ext uri="{FF2B5EF4-FFF2-40B4-BE49-F238E27FC236}">
                <a16:creationId xmlns:a16="http://schemas.microsoft.com/office/drawing/2014/main" id="{1C6D51D4-AABA-4E4B-BC61-07E33A62A4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4" name="Espace réservé du contenu 3">
            <a:extLst>
              <a:ext uri="{FF2B5EF4-FFF2-40B4-BE49-F238E27FC236}">
                <a16:creationId xmlns:a16="http://schemas.microsoft.com/office/drawing/2014/main" id="{3567AEB6-8B1C-ACDF-3F45-97A41CA2686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5" name="Espace réservé du texte 4">
            <a:extLst>
              <a:ext uri="{FF2B5EF4-FFF2-40B4-BE49-F238E27FC236}">
                <a16:creationId xmlns:a16="http://schemas.microsoft.com/office/drawing/2014/main" id="{FA9C381F-62D3-1F28-BCC1-5E9209F41F8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6" name="Espace réservé du contenu 5">
            <a:extLst>
              <a:ext uri="{FF2B5EF4-FFF2-40B4-BE49-F238E27FC236}">
                <a16:creationId xmlns:a16="http://schemas.microsoft.com/office/drawing/2014/main" id="{BE9843C8-7D9D-A49B-C6A0-7258A2723A5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7" name="Espace réservé de la date 6">
            <a:extLst>
              <a:ext uri="{FF2B5EF4-FFF2-40B4-BE49-F238E27FC236}">
                <a16:creationId xmlns:a16="http://schemas.microsoft.com/office/drawing/2014/main" id="{D791344C-6E78-A297-2B79-CE6B0F3202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46D886-97AB-4580-9D21-5F109F8C162A}" type="datetimeFigureOut">
              <a:rPr lang="fr-FR" smtClean="0"/>
              <a:t>22/05/2025</a:t>
            </a:fld>
            <a:endParaRPr lang="fr-FR"/>
          </a:p>
        </p:txBody>
      </p:sp>
      <p:sp>
        <p:nvSpPr>
          <p:cNvPr id="8" name="Espace réservé du pied de page 7">
            <a:extLst>
              <a:ext uri="{FF2B5EF4-FFF2-40B4-BE49-F238E27FC236}">
                <a16:creationId xmlns:a16="http://schemas.microsoft.com/office/drawing/2014/main" id="{98F1E002-BB8F-3D55-9F87-6383AAC345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9" name="Espace réservé du numéro de diapositive 8">
            <a:extLst>
              <a:ext uri="{FF2B5EF4-FFF2-40B4-BE49-F238E27FC236}">
                <a16:creationId xmlns:a16="http://schemas.microsoft.com/office/drawing/2014/main" id="{C00AF97B-9E09-2FB6-0B13-AC83C394D3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A39C31-9EA2-40C3-9A86-5F651D5AAD71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9135390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re seu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387458EC-DA08-CCEE-B892-E622E6A751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e la date 2">
            <a:extLst>
              <a:ext uri="{FF2B5EF4-FFF2-40B4-BE49-F238E27FC236}">
                <a16:creationId xmlns:a16="http://schemas.microsoft.com/office/drawing/2014/main" id="{A78426FE-3807-9576-2EDE-5F8746B7BE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46D886-97AB-4580-9D21-5F109F8C162A}" type="datetimeFigureOut">
              <a:rPr lang="fr-FR" smtClean="0"/>
              <a:t>22/05/2025</a:t>
            </a:fld>
            <a:endParaRPr lang="fr-FR"/>
          </a:p>
        </p:txBody>
      </p:sp>
      <p:sp>
        <p:nvSpPr>
          <p:cNvPr id="4" name="Espace réservé du pied de page 3">
            <a:extLst>
              <a:ext uri="{FF2B5EF4-FFF2-40B4-BE49-F238E27FC236}">
                <a16:creationId xmlns:a16="http://schemas.microsoft.com/office/drawing/2014/main" id="{C5542FA7-13B3-711A-1B2F-63FA52D54D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5" name="Espace réservé du numéro de diapositive 4">
            <a:extLst>
              <a:ext uri="{FF2B5EF4-FFF2-40B4-BE49-F238E27FC236}">
                <a16:creationId xmlns:a16="http://schemas.microsoft.com/office/drawing/2014/main" id="{2A31FF41-B8AC-C620-5992-5779469832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A39C31-9EA2-40C3-9A86-5F651D5AAD71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6630445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a date 1">
            <a:extLst>
              <a:ext uri="{FF2B5EF4-FFF2-40B4-BE49-F238E27FC236}">
                <a16:creationId xmlns:a16="http://schemas.microsoft.com/office/drawing/2014/main" id="{FB3B6F7E-4CAE-1C2B-3DCB-9CD8901279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46D886-97AB-4580-9D21-5F109F8C162A}" type="datetimeFigureOut">
              <a:rPr lang="fr-FR" smtClean="0"/>
              <a:t>22/05/2025</a:t>
            </a:fld>
            <a:endParaRPr lang="fr-FR"/>
          </a:p>
        </p:txBody>
      </p:sp>
      <p:sp>
        <p:nvSpPr>
          <p:cNvPr id="3" name="Espace réservé du pied de page 2">
            <a:extLst>
              <a:ext uri="{FF2B5EF4-FFF2-40B4-BE49-F238E27FC236}">
                <a16:creationId xmlns:a16="http://schemas.microsoft.com/office/drawing/2014/main" id="{08B57BC3-15C4-979F-668E-8F42AAA73F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D3835265-2438-960B-2EC0-7CB67A86E7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A39C31-9EA2-40C3-9A86-5F651D5AAD71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7627023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u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301E1A46-90D1-BC71-F09A-0386E58DB8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fr-FR"/>
              <a:t>Modifiez le style du titre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67E97563-4312-97EE-8BF1-9D5859FEAB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u texte 3">
            <a:extLst>
              <a:ext uri="{FF2B5EF4-FFF2-40B4-BE49-F238E27FC236}">
                <a16:creationId xmlns:a16="http://schemas.microsoft.com/office/drawing/2014/main" id="{A5310605-6D92-AA93-356F-FEAB8914D5F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5" name="Espace réservé de la date 4">
            <a:extLst>
              <a:ext uri="{FF2B5EF4-FFF2-40B4-BE49-F238E27FC236}">
                <a16:creationId xmlns:a16="http://schemas.microsoft.com/office/drawing/2014/main" id="{FBCBC499-09A3-4E8A-E667-0FE6CE7898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46D886-97AB-4580-9D21-5F109F8C162A}" type="datetimeFigureOut">
              <a:rPr lang="fr-FR" smtClean="0"/>
              <a:t>22/05/2025</a:t>
            </a:fld>
            <a:endParaRPr lang="fr-FR"/>
          </a:p>
        </p:txBody>
      </p:sp>
      <p:sp>
        <p:nvSpPr>
          <p:cNvPr id="6" name="Espace réservé du pied de page 5">
            <a:extLst>
              <a:ext uri="{FF2B5EF4-FFF2-40B4-BE49-F238E27FC236}">
                <a16:creationId xmlns:a16="http://schemas.microsoft.com/office/drawing/2014/main" id="{C8B6A928-CB99-49FA-2917-F08DF18ECC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Espace réservé du numéro de diapositive 6">
            <a:extLst>
              <a:ext uri="{FF2B5EF4-FFF2-40B4-BE49-F238E27FC236}">
                <a16:creationId xmlns:a16="http://schemas.microsoft.com/office/drawing/2014/main" id="{486B517A-FAFA-DCDA-B59D-A93D3A4640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A39C31-9EA2-40C3-9A86-5F651D5AAD71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9871370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645D1BF7-85B6-C231-9502-D8F9274D0C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fr-FR"/>
              <a:t>Modifiez le style du titre</a:t>
            </a:r>
          </a:p>
        </p:txBody>
      </p:sp>
      <p:sp>
        <p:nvSpPr>
          <p:cNvPr id="3" name="Espace réservé pour une image  2">
            <a:extLst>
              <a:ext uri="{FF2B5EF4-FFF2-40B4-BE49-F238E27FC236}">
                <a16:creationId xmlns:a16="http://schemas.microsoft.com/office/drawing/2014/main" id="{FD309F3A-41DB-B12B-FEA5-EBE2EC863F4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fr-FR"/>
          </a:p>
        </p:txBody>
      </p:sp>
      <p:sp>
        <p:nvSpPr>
          <p:cNvPr id="4" name="Espace réservé du texte 3">
            <a:extLst>
              <a:ext uri="{FF2B5EF4-FFF2-40B4-BE49-F238E27FC236}">
                <a16:creationId xmlns:a16="http://schemas.microsoft.com/office/drawing/2014/main" id="{6959E6CC-98C5-3CDE-7FBD-92017EA874E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5" name="Espace réservé de la date 4">
            <a:extLst>
              <a:ext uri="{FF2B5EF4-FFF2-40B4-BE49-F238E27FC236}">
                <a16:creationId xmlns:a16="http://schemas.microsoft.com/office/drawing/2014/main" id="{9FDEABE3-2E41-241F-FB30-B8BBB70774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46D886-97AB-4580-9D21-5F109F8C162A}" type="datetimeFigureOut">
              <a:rPr lang="fr-FR" smtClean="0"/>
              <a:t>22/05/2025</a:t>
            </a:fld>
            <a:endParaRPr lang="fr-FR"/>
          </a:p>
        </p:txBody>
      </p:sp>
      <p:sp>
        <p:nvSpPr>
          <p:cNvPr id="6" name="Espace réservé du pied de page 5">
            <a:extLst>
              <a:ext uri="{FF2B5EF4-FFF2-40B4-BE49-F238E27FC236}">
                <a16:creationId xmlns:a16="http://schemas.microsoft.com/office/drawing/2014/main" id="{B1B356F3-FFA5-F87C-77D5-DEC453C3BD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Espace réservé du numéro de diapositive 6">
            <a:extLst>
              <a:ext uri="{FF2B5EF4-FFF2-40B4-BE49-F238E27FC236}">
                <a16:creationId xmlns:a16="http://schemas.microsoft.com/office/drawing/2014/main" id="{47A2CA8A-5897-21A9-A433-9BB1E27487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A39C31-9EA2-40C3-9A86-5F651D5AAD71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588587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re et texte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84739F4A-3AD5-F2BF-F61C-B8F4D85BB2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texte vertical 2">
            <a:extLst>
              <a:ext uri="{FF2B5EF4-FFF2-40B4-BE49-F238E27FC236}">
                <a16:creationId xmlns:a16="http://schemas.microsoft.com/office/drawing/2014/main" id="{8886F596-D038-1A75-18A1-42EC7AA2774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23E47A40-05E3-E3F7-BD02-88E49B3F72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46D886-97AB-4580-9D21-5F109F8C162A}" type="datetimeFigureOut">
              <a:rPr lang="fr-FR" smtClean="0"/>
              <a:t>22/05/2025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AAFE3C77-4E60-90A5-F9E4-E43D9E21D3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EAFDDBF1-DDF1-708A-1441-ECB4C26863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A39C31-9EA2-40C3-9A86-5F651D5AAD71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8919491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re vertical et tex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vertical 1">
            <a:extLst>
              <a:ext uri="{FF2B5EF4-FFF2-40B4-BE49-F238E27FC236}">
                <a16:creationId xmlns:a16="http://schemas.microsoft.com/office/drawing/2014/main" id="{6538E5A0-BA85-C6CA-8860-AF42BFD8A10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texte vertical 2">
            <a:extLst>
              <a:ext uri="{FF2B5EF4-FFF2-40B4-BE49-F238E27FC236}">
                <a16:creationId xmlns:a16="http://schemas.microsoft.com/office/drawing/2014/main" id="{7C3416F5-3674-1F43-D4EF-D13A35B00B5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F389FC1C-9BEE-601A-2065-4FFB03C7F2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46D886-97AB-4580-9D21-5F109F8C162A}" type="datetimeFigureOut">
              <a:rPr lang="fr-FR" smtClean="0"/>
              <a:t>22/05/2025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AC327D16-A3EA-FD39-8519-85EFFA6F81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9AF1D066-39CA-A30B-6914-F6927B4830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A39C31-9EA2-40C3-9A86-5F651D5AAD71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3891597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u titre 1">
            <a:extLst>
              <a:ext uri="{FF2B5EF4-FFF2-40B4-BE49-F238E27FC236}">
                <a16:creationId xmlns:a16="http://schemas.microsoft.com/office/drawing/2014/main" id="{30C9D294-6890-F362-543E-EA0C8A6D28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texte 2">
            <a:extLst>
              <a:ext uri="{FF2B5EF4-FFF2-40B4-BE49-F238E27FC236}">
                <a16:creationId xmlns:a16="http://schemas.microsoft.com/office/drawing/2014/main" id="{CFDE463E-FBF5-0A40-C3A4-58128D3583F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0FDE43B5-A1B1-F0C7-EDD2-849BB760CF4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46D886-97AB-4580-9D21-5F109F8C162A}" type="datetimeFigureOut">
              <a:rPr lang="fr-FR" smtClean="0"/>
              <a:t>22/05/2025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29277F69-002E-7280-9FB0-09AA8B41748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98C4D685-0ABD-47C4-9C36-08B43A39E8F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6A39C31-9EA2-40C3-9A86-5F651D5AAD71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9876646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fr-F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7" Type="http://schemas.openxmlformats.org/officeDocument/2006/relationships/image" Target="../media/image6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G"/><Relationship Id="rId5" Type="http://schemas.openxmlformats.org/officeDocument/2006/relationships/image" Target="../media/image4.JPG"/><Relationship Id="rId4" Type="http://schemas.openxmlformats.org/officeDocument/2006/relationships/image" Target="../media/image3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7" Type="http://schemas.openxmlformats.org/officeDocument/2006/relationships/image" Target="../media/image12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JPG"/><Relationship Id="rId5" Type="http://schemas.openxmlformats.org/officeDocument/2006/relationships/image" Target="../media/image10.JPG"/><Relationship Id="rId4" Type="http://schemas.openxmlformats.org/officeDocument/2006/relationships/image" Target="../media/image9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7" Type="http://schemas.openxmlformats.org/officeDocument/2006/relationships/image" Target="../media/image18.JPG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JPG"/><Relationship Id="rId5" Type="http://schemas.openxmlformats.org/officeDocument/2006/relationships/image" Target="../media/image16.JPG"/><Relationship Id="rId4" Type="http://schemas.openxmlformats.org/officeDocument/2006/relationships/image" Target="../media/image15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7" Type="http://schemas.openxmlformats.org/officeDocument/2006/relationships/image" Target="../media/image23.JPG"/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.JPG"/><Relationship Id="rId5" Type="http://schemas.openxmlformats.org/officeDocument/2006/relationships/image" Target="../media/image22.JPG"/><Relationship Id="rId4" Type="http://schemas.openxmlformats.org/officeDocument/2006/relationships/image" Target="../media/image21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7" Type="http://schemas.openxmlformats.org/officeDocument/2006/relationships/image" Target="../media/image27.JPG"/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JPG"/><Relationship Id="rId5" Type="http://schemas.openxmlformats.org/officeDocument/2006/relationships/image" Target="../media/image25.JPG"/><Relationship Id="rId4" Type="http://schemas.openxmlformats.org/officeDocument/2006/relationships/image" Target="../media/image1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G"/><Relationship Id="rId7" Type="http://schemas.openxmlformats.org/officeDocument/2006/relationships/image" Target="../media/image33.JPG"/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2.JPG"/><Relationship Id="rId5" Type="http://schemas.openxmlformats.org/officeDocument/2006/relationships/image" Target="../media/image31.JPG"/><Relationship Id="rId4" Type="http://schemas.openxmlformats.org/officeDocument/2006/relationships/image" Target="../media/image30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G"/><Relationship Id="rId7" Type="http://schemas.openxmlformats.org/officeDocument/2006/relationships/image" Target="../media/image39.JPG"/><Relationship Id="rId2" Type="http://schemas.openxmlformats.org/officeDocument/2006/relationships/image" Target="../media/image34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8.JPG"/><Relationship Id="rId5" Type="http://schemas.openxmlformats.org/officeDocument/2006/relationships/image" Target="../media/image37.JPG"/><Relationship Id="rId4" Type="http://schemas.openxmlformats.org/officeDocument/2006/relationships/image" Target="../media/image36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G"/><Relationship Id="rId7" Type="http://schemas.openxmlformats.org/officeDocument/2006/relationships/image" Target="../media/image45.JPG"/><Relationship Id="rId2" Type="http://schemas.openxmlformats.org/officeDocument/2006/relationships/image" Target="../media/image40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4.JPG"/><Relationship Id="rId5" Type="http://schemas.openxmlformats.org/officeDocument/2006/relationships/image" Target="../media/image43.JPG"/><Relationship Id="rId4" Type="http://schemas.openxmlformats.org/officeDocument/2006/relationships/image" Target="../media/image42.JP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 4">
            <a:extLst>
              <a:ext uri="{FF2B5EF4-FFF2-40B4-BE49-F238E27FC236}">
                <a16:creationId xmlns:a16="http://schemas.microsoft.com/office/drawing/2014/main" id="{0DBAFF0B-D786-3004-1728-9E59A7941C9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92495" y="0"/>
            <a:ext cx="3968377" cy="3040155"/>
          </a:xfrm>
          <a:prstGeom prst="rect">
            <a:avLst/>
          </a:prstGeom>
        </p:spPr>
      </p:pic>
      <p:pic>
        <p:nvPicPr>
          <p:cNvPr id="7" name="Image 6">
            <a:extLst>
              <a:ext uri="{FF2B5EF4-FFF2-40B4-BE49-F238E27FC236}">
                <a16:creationId xmlns:a16="http://schemas.microsoft.com/office/drawing/2014/main" id="{C751836B-B741-BDB0-C5E5-6E01E5E56D6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60872" y="63873"/>
            <a:ext cx="3968376" cy="2976282"/>
          </a:xfrm>
          <a:prstGeom prst="rect">
            <a:avLst/>
          </a:prstGeom>
        </p:spPr>
      </p:pic>
      <p:pic>
        <p:nvPicPr>
          <p:cNvPr id="9" name="Image 8">
            <a:extLst>
              <a:ext uri="{FF2B5EF4-FFF2-40B4-BE49-F238E27FC236}">
                <a16:creationId xmlns:a16="http://schemas.microsoft.com/office/drawing/2014/main" id="{F939A55E-EAA1-0032-AAA4-149178354AF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648" y="63873"/>
            <a:ext cx="3968376" cy="2976282"/>
          </a:xfrm>
          <a:prstGeom prst="rect">
            <a:avLst/>
          </a:prstGeom>
        </p:spPr>
      </p:pic>
      <p:pic>
        <p:nvPicPr>
          <p:cNvPr id="11" name="Image 10">
            <a:extLst>
              <a:ext uri="{FF2B5EF4-FFF2-40B4-BE49-F238E27FC236}">
                <a16:creationId xmlns:a16="http://schemas.microsoft.com/office/drawing/2014/main" id="{992C3783-EF3A-D34A-5853-C85F6781BAE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23624" y="3290046"/>
            <a:ext cx="3968376" cy="2976282"/>
          </a:xfrm>
          <a:prstGeom prst="rect">
            <a:avLst/>
          </a:prstGeom>
        </p:spPr>
      </p:pic>
      <p:pic>
        <p:nvPicPr>
          <p:cNvPr id="13" name="Image 12">
            <a:extLst>
              <a:ext uri="{FF2B5EF4-FFF2-40B4-BE49-F238E27FC236}">
                <a16:creationId xmlns:a16="http://schemas.microsoft.com/office/drawing/2014/main" id="{0DAA44CF-82D3-D217-7907-5996392019B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50659" y="3299011"/>
            <a:ext cx="4052047" cy="3039035"/>
          </a:xfrm>
          <a:prstGeom prst="rect">
            <a:avLst/>
          </a:prstGeom>
        </p:spPr>
      </p:pic>
      <p:pic>
        <p:nvPicPr>
          <p:cNvPr id="15" name="Image 14">
            <a:extLst>
              <a:ext uri="{FF2B5EF4-FFF2-40B4-BE49-F238E27FC236}">
                <a16:creationId xmlns:a16="http://schemas.microsoft.com/office/drawing/2014/main" id="{0396D81E-4168-3A50-DC18-25A1E6B5188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648" y="3299012"/>
            <a:ext cx="4052047" cy="30390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9633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>
            <a:extLst>
              <a:ext uri="{FF2B5EF4-FFF2-40B4-BE49-F238E27FC236}">
                <a16:creationId xmlns:a16="http://schemas.microsoft.com/office/drawing/2014/main" id="{734CD21C-5CC8-B5E7-91FE-F51801865DC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97906" y="15687"/>
            <a:ext cx="3783106" cy="2837330"/>
          </a:xfrm>
          <a:prstGeom prst="rect">
            <a:avLst/>
          </a:prstGeom>
        </p:spPr>
      </p:pic>
      <p:pic>
        <p:nvPicPr>
          <p:cNvPr id="5" name="Image 4">
            <a:extLst>
              <a:ext uri="{FF2B5EF4-FFF2-40B4-BE49-F238E27FC236}">
                <a16:creationId xmlns:a16="http://schemas.microsoft.com/office/drawing/2014/main" id="{02DB2233-73E6-1401-39FC-A8556CDC1F9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1011" y="80682"/>
            <a:ext cx="3609788" cy="2707341"/>
          </a:xfrm>
          <a:prstGeom prst="rect">
            <a:avLst/>
          </a:prstGeom>
        </p:spPr>
      </p:pic>
      <p:pic>
        <p:nvPicPr>
          <p:cNvPr id="7" name="Image 6">
            <a:extLst>
              <a:ext uri="{FF2B5EF4-FFF2-40B4-BE49-F238E27FC236}">
                <a16:creationId xmlns:a16="http://schemas.microsoft.com/office/drawing/2014/main" id="{94A287CB-263D-7ACE-1081-988FA6743C5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753" y="80683"/>
            <a:ext cx="3609788" cy="2707341"/>
          </a:xfrm>
          <a:prstGeom prst="rect">
            <a:avLst/>
          </a:prstGeom>
        </p:spPr>
      </p:pic>
      <p:pic>
        <p:nvPicPr>
          <p:cNvPr id="9" name="Image 8">
            <a:extLst>
              <a:ext uri="{FF2B5EF4-FFF2-40B4-BE49-F238E27FC236}">
                <a16:creationId xmlns:a16="http://schemas.microsoft.com/office/drawing/2014/main" id="{9F317FEB-A217-13CE-DCC4-60DDC080425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84565" y="3231774"/>
            <a:ext cx="3609788" cy="2707341"/>
          </a:xfrm>
          <a:prstGeom prst="rect">
            <a:avLst/>
          </a:prstGeom>
        </p:spPr>
      </p:pic>
      <p:pic>
        <p:nvPicPr>
          <p:cNvPr id="11" name="Image 10">
            <a:extLst>
              <a:ext uri="{FF2B5EF4-FFF2-40B4-BE49-F238E27FC236}">
                <a16:creationId xmlns:a16="http://schemas.microsoft.com/office/drawing/2014/main" id="{4F9D63D1-E398-8B1E-435D-C70430B1A0E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07223" y="3191434"/>
            <a:ext cx="3717364" cy="2788023"/>
          </a:xfrm>
          <a:prstGeom prst="rect">
            <a:avLst/>
          </a:prstGeom>
        </p:spPr>
      </p:pic>
      <p:pic>
        <p:nvPicPr>
          <p:cNvPr id="13" name="Image 12">
            <a:extLst>
              <a:ext uri="{FF2B5EF4-FFF2-40B4-BE49-F238E27FC236}">
                <a16:creationId xmlns:a16="http://schemas.microsoft.com/office/drawing/2014/main" id="{BE3E1F26-B14F-DEFF-2AFC-863D511BCD61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753" y="3191435"/>
            <a:ext cx="3717364" cy="27880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40898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>
            <a:extLst>
              <a:ext uri="{FF2B5EF4-FFF2-40B4-BE49-F238E27FC236}">
                <a16:creationId xmlns:a16="http://schemas.microsoft.com/office/drawing/2014/main" id="{373A2E61-249C-B8EF-6742-D9CE1C45FED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81720" y="163606"/>
            <a:ext cx="3621740" cy="2716305"/>
          </a:xfrm>
          <a:prstGeom prst="rect">
            <a:avLst/>
          </a:prstGeom>
        </p:spPr>
      </p:pic>
      <p:pic>
        <p:nvPicPr>
          <p:cNvPr id="5" name="Image 4">
            <a:extLst>
              <a:ext uri="{FF2B5EF4-FFF2-40B4-BE49-F238E27FC236}">
                <a16:creationId xmlns:a16="http://schemas.microsoft.com/office/drawing/2014/main" id="{14A9513B-1DE8-C27E-3877-3EB56C06576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08260" y="89647"/>
            <a:ext cx="3720352" cy="2790264"/>
          </a:xfrm>
          <a:prstGeom prst="rect">
            <a:avLst/>
          </a:prstGeom>
        </p:spPr>
      </p:pic>
      <p:pic>
        <p:nvPicPr>
          <p:cNvPr id="7" name="Image 6">
            <a:extLst>
              <a:ext uri="{FF2B5EF4-FFF2-40B4-BE49-F238E27FC236}">
                <a16:creationId xmlns:a16="http://schemas.microsoft.com/office/drawing/2014/main" id="{EA5DB922-8F9C-430A-65D7-B85CC6A2181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89647"/>
            <a:ext cx="3818966" cy="2864225"/>
          </a:xfrm>
          <a:prstGeom prst="rect">
            <a:avLst/>
          </a:prstGeom>
        </p:spPr>
      </p:pic>
      <p:pic>
        <p:nvPicPr>
          <p:cNvPr id="9" name="Image 8">
            <a:extLst>
              <a:ext uri="{FF2B5EF4-FFF2-40B4-BE49-F238E27FC236}">
                <a16:creationId xmlns:a16="http://schemas.microsoft.com/office/drawing/2014/main" id="{19A5E6C3-DCD0-D065-DC41-AB1C5DEA0C7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65248" y="3128683"/>
            <a:ext cx="3938496" cy="2953872"/>
          </a:xfrm>
          <a:prstGeom prst="rect">
            <a:avLst/>
          </a:prstGeom>
        </p:spPr>
      </p:pic>
      <p:pic>
        <p:nvPicPr>
          <p:cNvPr id="11" name="Image 10">
            <a:extLst>
              <a:ext uri="{FF2B5EF4-FFF2-40B4-BE49-F238E27FC236}">
                <a16:creationId xmlns:a16="http://schemas.microsoft.com/office/drawing/2014/main" id="{557FDAD4-10D4-C933-AF41-B3A7364ADF5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26752" y="3162300"/>
            <a:ext cx="3938496" cy="2953872"/>
          </a:xfrm>
          <a:prstGeom prst="rect">
            <a:avLst/>
          </a:prstGeom>
        </p:spPr>
      </p:pic>
      <p:pic>
        <p:nvPicPr>
          <p:cNvPr id="13" name="Image 12">
            <a:extLst>
              <a:ext uri="{FF2B5EF4-FFF2-40B4-BE49-F238E27FC236}">
                <a16:creationId xmlns:a16="http://schemas.microsoft.com/office/drawing/2014/main" id="{8917ECD7-0612-C25A-8863-6DD229787C98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128683"/>
            <a:ext cx="4028141" cy="30211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74503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>
            <a:extLst>
              <a:ext uri="{FF2B5EF4-FFF2-40B4-BE49-F238E27FC236}">
                <a16:creationId xmlns:a16="http://schemas.microsoft.com/office/drawing/2014/main" id="{122E760F-E2B4-F6FB-6E70-E67B19AB4AA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29318" y="228601"/>
            <a:ext cx="3998258" cy="2998694"/>
          </a:xfrm>
          <a:prstGeom prst="rect">
            <a:avLst/>
          </a:prstGeom>
        </p:spPr>
      </p:pic>
      <p:pic>
        <p:nvPicPr>
          <p:cNvPr id="5" name="Image 4">
            <a:extLst>
              <a:ext uri="{FF2B5EF4-FFF2-40B4-BE49-F238E27FC236}">
                <a16:creationId xmlns:a16="http://schemas.microsoft.com/office/drawing/2014/main" id="{70BD64B1-F79C-7635-170E-64417B83C0F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26188" y="8964"/>
            <a:ext cx="4267200" cy="3200400"/>
          </a:xfrm>
          <a:prstGeom prst="rect">
            <a:avLst/>
          </a:prstGeom>
        </p:spPr>
      </p:pic>
      <p:pic>
        <p:nvPicPr>
          <p:cNvPr id="7" name="Image 6">
            <a:extLst>
              <a:ext uri="{FF2B5EF4-FFF2-40B4-BE49-F238E27FC236}">
                <a16:creationId xmlns:a16="http://schemas.microsoft.com/office/drawing/2014/main" id="{CEE6A55E-CAE0-3AAD-0601-BA9DA8A08E3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58588"/>
            <a:ext cx="3801035" cy="2850776"/>
          </a:xfrm>
          <a:prstGeom prst="rect">
            <a:avLst/>
          </a:prstGeom>
        </p:spPr>
      </p:pic>
      <p:pic>
        <p:nvPicPr>
          <p:cNvPr id="9" name="Image 8">
            <a:extLst>
              <a:ext uri="{FF2B5EF4-FFF2-40B4-BE49-F238E27FC236}">
                <a16:creationId xmlns:a16="http://schemas.microsoft.com/office/drawing/2014/main" id="{78F352BF-8C4D-B525-4F08-59456E6DF02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41341" y="3339351"/>
            <a:ext cx="4150659" cy="3112994"/>
          </a:xfrm>
          <a:prstGeom prst="rect">
            <a:avLst/>
          </a:prstGeom>
        </p:spPr>
      </p:pic>
      <p:pic>
        <p:nvPicPr>
          <p:cNvPr id="11" name="Image 10">
            <a:extLst>
              <a:ext uri="{FF2B5EF4-FFF2-40B4-BE49-F238E27FC236}">
                <a16:creationId xmlns:a16="http://schemas.microsoft.com/office/drawing/2014/main" id="{662FA90E-F942-099E-A644-BA74BBF1588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68587" y="3321420"/>
            <a:ext cx="4064747" cy="3209364"/>
          </a:xfrm>
          <a:prstGeom prst="rect">
            <a:avLst/>
          </a:prstGeom>
        </p:spPr>
      </p:pic>
      <p:pic>
        <p:nvPicPr>
          <p:cNvPr id="13" name="Image 12">
            <a:extLst>
              <a:ext uri="{FF2B5EF4-FFF2-40B4-BE49-F238E27FC236}">
                <a16:creationId xmlns:a16="http://schemas.microsoft.com/office/drawing/2014/main" id="{5692413E-FC1C-116A-5300-DB10A4703227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339351"/>
            <a:ext cx="4303060" cy="32272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26125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>
            <a:extLst>
              <a:ext uri="{FF2B5EF4-FFF2-40B4-BE49-F238E27FC236}">
                <a16:creationId xmlns:a16="http://schemas.microsoft.com/office/drawing/2014/main" id="{99359E1B-CB8E-8920-995A-38E23F37900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19818" y="77321"/>
            <a:ext cx="4114800" cy="3086100"/>
          </a:xfrm>
          <a:prstGeom prst="rect">
            <a:avLst/>
          </a:prstGeom>
        </p:spPr>
      </p:pic>
      <p:pic>
        <p:nvPicPr>
          <p:cNvPr id="5" name="Image 4">
            <a:extLst>
              <a:ext uri="{FF2B5EF4-FFF2-40B4-BE49-F238E27FC236}">
                <a16:creationId xmlns:a16="http://schemas.microsoft.com/office/drawing/2014/main" id="{7589F47E-CCF5-0B7C-4047-B165E8EF128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96518" y="134471"/>
            <a:ext cx="4114800" cy="3086100"/>
          </a:xfrm>
          <a:prstGeom prst="rect">
            <a:avLst/>
          </a:prstGeom>
        </p:spPr>
      </p:pic>
      <p:pic>
        <p:nvPicPr>
          <p:cNvPr id="7" name="Image 6">
            <a:extLst>
              <a:ext uri="{FF2B5EF4-FFF2-40B4-BE49-F238E27FC236}">
                <a16:creationId xmlns:a16="http://schemas.microsoft.com/office/drawing/2014/main" id="{70DEE0E0-2CFE-EDC1-BEFB-E17143AE265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06" y="154642"/>
            <a:ext cx="3908611" cy="2931458"/>
          </a:xfrm>
          <a:prstGeom prst="rect">
            <a:avLst/>
          </a:prstGeom>
        </p:spPr>
      </p:pic>
      <p:pic>
        <p:nvPicPr>
          <p:cNvPr id="9" name="Image 8">
            <a:extLst>
              <a:ext uri="{FF2B5EF4-FFF2-40B4-BE49-F238E27FC236}">
                <a16:creationId xmlns:a16="http://schemas.microsoft.com/office/drawing/2014/main" id="{1D97592F-56AD-856F-07FC-DBE06325E3B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67200" y="3318063"/>
            <a:ext cx="4043082" cy="3032312"/>
          </a:xfrm>
          <a:prstGeom prst="rect">
            <a:avLst/>
          </a:prstGeom>
        </p:spPr>
      </p:pic>
      <p:pic>
        <p:nvPicPr>
          <p:cNvPr id="11" name="Image 10">
            <a:extLst>
              <a:ext uri="{FF2B5EF4-FFF2-40B4-BE49-F238E27FC236}">
                <a16:creationId xmlns:a16="http://schemas.microsoft.com/office/drawing/2014/main" id="{80FA533B-EF8A-25D6-B7D3-60638390CAA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2694" y="3361765"/>
            <a:ext cx="3859306" cy="3133165"/>
          </a:xfrm>
          <a:prstGeom prst="rect">
            <a:avLst/>
          </a:prstGeom>
        </p:spPr>
      </p:pic>
      <p:pic>
        <p:nvPicPr>
          <p:cNvPr id="13" name="Image 12">
            <a:extLst>
              <a:ext uri="{FF2B5EF4-FFF2-40B4-BE49-F238E27FC236}">
                <a16:creationId xmlns:a16="http://schemas.microsoft.com/office/drawing/2014/main" id="{BD9C1F1D-0B12-0794-FA81-E68DEA766210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9307" y="3318061"/>
            <a:ext cx="4294095" cy="32205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52791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>
            <a:extLst>
              <a:ext uri="{FF2B5EF4-FFF2-40B4-BE49-F238E27FC236}">
                <a16:creationId xmlns:a16="http://schemas.microsoft.com/office/drawing/2014/main" id="{1F094CF3-4EC9-BF34-1398-8C3F64E6D35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46071" y="80682"/>
            <a:ext cx="3980329" cy="2985247"/>
          </a:xfrm>
          <a:prstGeom prst="rect">
            <a:avLst/>
          </a:prstGeom>
        </p:spPr>
      </p:pic>
      <p:pic>
        <p:nvPicPr>
          <p:cNvPr id="5" name="Image 4">
            <a:extLst>
              <a:ext uri="{FF2B5EF4-FFF2-40B4-BE49-F238E27FC236}">
                <a16:creationId xmlns:a16="http://schemas.microsoft.com/office/drawing/2014/main" id="{3FDEB5A1-8892-665E-845D-009E6C8F642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77200" y="80682"/>
            <a:ext cx="3980329" cy="2985247"/>
          </a:xfrm>
          <a:prstGeom prst="rect">
            <a:avLst/>
          </a:prstGeom>
        </p:spPr>
      </p:pic>
      <p:pic>
        <p:nvPicPr>
          <p:cNvPr id="7" name="Image 6">
            <a:extLst>
              <a:ext uri="{FF2B5EF4-FFF2-40B4-BE49-F238E27FC236}">
                <a16:creationId xmlns:a16="http://schemas.microsoft.com/office/drawing/2014/main" id="{8C174BE7-A681-9984-C3D7-FC6F1F88C2B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4471" y="80682"/>
            <a:ext cx="3860800" cy="2895600"/>
          </a:xfrm>
          <a:prstGeom prst="rect">
            <a:avLst/>
          </a:prstGeom>
        </p:spPr>
      </p:pic>
      <p:pic>
        <p:nvPicPr>
          <p:cNvPr id="9" name="Image 8">
            <a:extLst>
              <a:ext uri="{FF2B5EF4-FFF2-40B4-BE49-F238E27FC236}">
                <a16:creationId xmlns:a16="http://schemas.microsoft.com/office/drawing/2014/main" id="{689D47AE-8868-9677-62C5-CCBEF152217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77199" y="3218330"/>
            <a:ext cx="3980329" cy="2985247"/>
          </a:xfrm>
          <a:prstGeom prst="rect">
            <a:avLst/>
          </a:prstGeom>
        </p:spPr>
      </p:pic>
      <p:pic>
        <p:nvPicPr>
          <p:cNvPr id="11" name="Image 10">
            <a:extLst>
              <a:ext uri="{FF2B5EF4-FFF2-40B4-BE49-F238E27FC236}">
                <a16:creationId xmlns:a16="http://schemas.microsoft.com/office/drawing/2014/main" id="{78141A13-EC54-875C-D42E-1E161F81103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46071" y="3307976"/>
            <a:ext cx="3980329" cy="2985247"/>
          </a:xfrm>
          <a:prstGeom prst="rect">
            <a:avLst/>
          </a:prstGeom>
        </p:spPr>
      </p:pic>
      <p:pic>
        <p:nvPicPr>
          <p:cNvPr id="13" name="Image 12">
            <a:extLst>
              <a:ext uri="{FF2B5EF4-FFF2-40B4-BE49-F238E27FC236}">
                <a16:creationId xmlns:a16="http://schemas.microsoft.com/office/drawing/2014/main" id="{EF5DCB41-61C6-2E54-954E-6FF80E20E9DB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895" y="3316941"/>
            <a:ext cx="3968376" cy="29762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22381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>
            <a:extLst>
              <a:ext uri="{FF2B5EF4-FFF2-40B4-BE49-F238E27FC236}">
                <a16:creationId xmlns:a16="http://schemas.microsoft.com/office/drawing/2014/main" id="{27910D31-D498-20C4-18C0-C06A42715C1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98260" y="114300"/>
            <a:ext cx="3827929" cy="2870947"/>
          </a:xfrm>
          <a:prstGeom prst="rect">
            <a:avLst/>
          </a:prstGeom>
        </p:spPr>
      </p:pic>
      <p:pic>
        <p:nvPicPr>
          <p:cNvPr id="5" name="Image 4">
            <a:extLst>
              <a:ext uri="{FF2B5EF4-FFF2-40B4-BE49-F238E27FC236}">
                <a16:creationId xmlns:a16="http://schemas.microsoft.com/office/drawing/2014/main" id="{9B52182F-4965-97A5-9D05-1C06CC1D10F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30988" y="188259"/>
            <a:ext cx="3765176" cy="2823882"/>
          </a:xfrm>
          <a:prstGeom prst="rect">
            <a:avLst/>
          </a:prstGeom>
        </p:spPr>
      </p:pic>
      <p:pic>
        <p:nvPicPr>
          <p:cNvPr id="7" name="Image 6">
            <a:extLst>
              <a:ext uri="{FF2B5EF4-FFF2-40B4-BE49-F238E27FC236}">
                <a16:creationId xmlns:a16="http://schemas.microsoft.com/office/drawing/2014/main" id="{45F3E5D5-23FB-6FB9-578F-376B664D7D7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083" y="188259"/>
            <a:ext cx="3567953" cy="2675965"/>
          </a:xfrm>
          <a:prstGeom prst="rect">
            <a:avLst/>
          </a:prstGeom>
        </p:spPr>
      </p:pic>
      <p:pic>
        <p:nvPicPr>
          <p:cNvPr id="9" name="Image 8">
            <a:extLst>
              <a:ext uri="{FF2B5EF4-FFF2-40B4-BE49-F238E27FC236}">
                <a16:creationId xmlns:a16="http://schemas.microsoft.com/office/drawing/2014/main" id="{B1CF670E-6AFA-741A-1CA9-B85F23797E2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99611" y="3316939"/>
            <a:ext cx="3827929" cy="2870947"/>
          </a:xfrm>
          <a:prstGeom prst="rect">
            <a:avLst/>
          </a:prstGeom>
        </p:spPr>
      </p:pic>
      <p:pic>
        <p:nvPicPr>
          <p:cNvPr id="11" name="Image 10">
            <a:extLst>
              <a:ext uri="{FF2B5EF4-FFF2-40B4-BE49-F238E27FC236}">
                <a16:creationId xmlns:a16="http://schemas.microsoft.com/office/drawing/2014/main" id="{7E402CB1-2234-605A-3CA0-1BA576CE7C4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82035" y="3316940"/>
            <a:ext cx="3827929" cy="2870947"/>
          </a:xfrm>
          <a:prstGeom prst="rect">
            <a:avLst/>
          </a:prstGeom>
        </p:spPr>
      </p:pic>
      <p:pic>
        <p:nvPicPr>
          <p:cNvPr id="13" name="Image 12">
            <a:extLst>
              <a:ext uri="{FF2B5EF4-FFF2-40B4-BE49-F238E27FC236}">
                <a16:creationId xmlns:a16="http://schemas.microsoft.com/office/drawing/2014/main" id="{F1F15590-4E66-2B8C-907D-D962EE156D9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094" y="3316941"/>
            <a:ext cx="3827929" cy="28709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02635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>
            <a:extLst>
              <a:ext uri="{FF2B5EF4-FFF2-40B4-BE49-F238E27FC236}">
                <a16:creationId xmlns:a16="http://schemas.microsoft.com/office/drawing/2014/main" id="{8F6D3659-CD90-A1E0-C81F-0B8E9A23756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69623" y="178173"/>
            <a:ext cx="3989294" cy="2991971"/>
          </a:xfrm>
          <a:prstGeom prst="rect">
            <a:avLst/>
          </a:prstGeom>
        </p:spPr>
      </p:pic>
      <p:pic>
        <p:nvPicPr>
          <p:cNvPr id="5" name="Image 4">
            <a:extLst>
              <a:ext uri="{FF2B5EF4-FFF2-40B4-BE49-F238E27FC236}">
                <a16:creationId xmlns:a16="http://schemas.microsoft.com/office/drawing/2014/main" id="{295529D1-3F74-32F0-FA15-5BF579B2118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8941" y="215153"/>
            <a:ext cx="3890682" cy="2918012"/>
          </a:xfrm>
          <a:prstGeom prst="rect">
            <a:avLst/>
          </a:prstGeom>
        </p:spPr>
      </p:pic>
      <p:pic>
        <p:nvPicPr>
          <p:cNvPr id="7" name="Image 6">
            <a:extLst>
              <a:ext uri="{FF2B5EF4-FFF2-40B4-BE49-F238E27FC236}">
                <a16:creationId xmlns:a16="http://schemas.microsoft.com/office/drawing/2014/main" id="{5BAE1E66-B3C0-8183-D11A-9ABD7301FB2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77" y="215153"/>
            <a:ext cx="3890683" cy="2918012"/>
          </a:xfrm>
          <a:prstGeom prst="rect">
            <a:avLst/>
          </a:prstGeom>
        </p:spPr>
      </p:pic>
      <p:pic>
        <p:nvPicPr>
          <p:cNvPr id="9" name="Image 8">
            <a:extLst>
              <a:ext uri="{FF2B5EF4-FFF2-40B4-BE49-F238E27FC236}">
                <a16:creationId xmlns:a16="http://schemas.microsoft.com/office/drawing/2014/main" id="{42714F08-C50E-659B-7450-AF4D36D8E77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13060" y="3358401"/>
            <a:ext cx="3989294" cy="2991971"/>
          </a:xfrm>
          <a:prstGeom prst="rect">
            <a:avLst/>
          </a:prstGeom>
        </p:spPr>
      </p:pic>
      <p:pic>
        <p:nvPicPr>
          <p:cNvPr id="11" name="Image 10">
            <a:extLst>
              <a:ext uri="{FF2B5EF4-FFF2-40B4-BE49-F238E27FC236}">
                <a16:creationId xmlns:a16="http://schemas.microsoft.com/office/drawing/2014/main" id="{A786787C-0E97-E971-433C-763E1165037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59625" y="3492873"/>
            <a:ext cx="3809998" cy="2857499"/>
          </a:xfrm>
          <a:prstGeom prst="rect">
            <a:avLst/>
          </a:prstGeom>
        </p:spPr>
      </p:pic>
      <p:pic>
        <p:nvPicPr>
          <p:cNvPr id="13" name="Image 12">
            <a:extLst>
              <a:ext uri="{FF2B5EF4-FFF2-40B4-BE49-F238E27FC236}">
                <a16:creationId xmlns:a16="http://schemas.microsoft.com/office/drawing/2014/main" id="{B52CD91A-8146-D5F7-7C4C-C721DACDD6DA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78" y="3338232"/>
            <a:ext cx="3971364" cy="29785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88763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>
            <a:extLst>
              <a:ext uri="{FF2B5EF4-FFF2-40B4-BE49-F238E27FC236}">
                <a16:creationId xmlns:a16="http://schemas.microsoft.com/office/drawing/2014/main" id="{63F6A122-8BB4-43A3-9E85-82E2C4BF71A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4836859"/>
      </p:ext>
    </p:extLst>
  </p:cSld>
  <p:clrMapOvr>
    <a:masterClrMapping/>
  </p:clrMapOvr>
</p:sld>
</file>

<file path=ppt/theme/theme1.xml><?xml version="1.0" encoding="utf-8"?>
<a:theme xmlns:a="http://schemas.openxmlformats.org/drawingml/2006/main" name="Thèm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179</TotalTime>
  <Words>0</Words>
  <Application>Microsoft Office PowerPoint</Application>
  <PresentationFormat>Grand écran</PresentationFormat>
  <Paragraphs>0</Paragraphs>
  <Slides>9</Slides>
  <Notes>0</Notes>
  <HiddenSlides>0</HiddenSlides>
  <MMClips>0</MMClips>
  <ScaleCrop>false</ScaleCrop>
  <HeadingPairs>
    <vt:vector size="6" baseType="variant">
      <vt:variant>
        <vt:lpstr>Polices utilisées</vt:lpstr>
      </vt:variant>
      <vt:variant>
        <vt:i4>3</vt:i4>
      </vt:variant>
      <vt:variant>
        <vt:lpstr>Thème</vt:lpstr>
      </vt:variant>
      <vt:variant>
        <vt:i4>1</vt:i4>
      </vt:variant>
      <vt:variant>
        <vt:lpstr>Titres des diapositives</vt:lpstr>
      </vt:variant>
      <vt:variant>
        <vt:i4>9</vt:i4>
      </vt:variant>
    </vt:vector>
  </HeadingPairs>
  <TitlesOfParts>
    <vt:vector size="13" baseType="lpstr">
      <vt:lpstr>Arial</vt:lpstr>
      <vt:lpstr>Calibri</vt:lpstr>
      <vt:lpstr>Calibri Light</vt:lpstr>
      <vt:lpstr>Thème Office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Lenoir Alain</dc:creator>
  <cp:lastModifiedBy>Lenoir Alain</cp:lastModifiedBy>
  <cp:revision>3</cp:revision>
  <dcterms:created xsi:type="dcterms:W3CDTF">2025-05-22T09:57:37Z</dcterms:created>
  <dcterms:modified xsi:type="dcterms:W3CDTF">2025-05-22T12:56:37Z</dcterms:modified>
</cp:coreProperties>
</file>