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96194-4711-31B3-B696-6507A8584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DD314-D22B-9328-94AB-DBCFEC811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926AA-160D-2CA9-A000-CCF31F97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EBEEE-AA17-3F57-4E21-20C44878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676B3-1A10-D590-6A0D-A393812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6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D5B6E-FC66-56B9-CDB9-485F82D2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16A8AF-952C-1E75-340E-67B2CB71A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F9305-7AB2-DEEA-EC4E-6C368C4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0D24B-9F0F-21A6-E5B5-F045534C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3F7F7-A902-9469-698C-76CBD02F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6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A3ED72-0529-856E-13BE-A18CB4947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428B-02F4-5EE9-C41D-9F7F72E26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6B0A3-86C2-86AF-C66F-561ABD2E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22CEC-34B4-19ED-D628-B62C78A8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1A008-A5E2-BD34-671B-DA74281A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C4237-9C1E-31EB-DDCA-63A17419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B0FE5-5A78-2DA9-49B2-ADE5CE23B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05568-407A-9E1F-987C-3C899947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1FAD4-FA32-E062-CE4F-F9FCAFF0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591AE-6760-2D95-9B52-8070722D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2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91492-7904-5D66-91DC-6A12C86B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40814B-9FA6-9425-AB6F-A80499FF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E743B-A13A-CF1A-AA39-BF51C6FD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6D7A9-B7F5-71B4-2B4D-E79755BE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B84954-E341-0E99-6F09-4B92FD89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85AED-F46E-3BEE-98EE-80842BB0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F300C-D6DD-D42E-3CD2-F11068296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D85A15-A466-8A9F-3830-BB00518C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47DCFF-59D6-F665-B9EB-880F41D8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98C3-AB81-F519-B6B7-39ABBF4C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430B08-4D14-BE6D-DD30-02F82C6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632F5-39C0-1D76-B251-055A121A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5C677C-F00A-7303-B797-DB85C06B3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220AAB-B80F-465F-ACFB-A5DABEE9B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93156D-6F32-F0AD-9B92-7B994C85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989C06-A00E-7F46-7D18-FB7602E1D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DDB756-4EEE-CDA3-5F67-5C049279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1CC39C-C33E-3C94-053D-F3A6A7F0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F48AE5-1465-17CF-45DC-E2A9F25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1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22390-6086-6F97-A7D8-477E519C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179A69-5349-771F-3F92-12AB46D9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297DD8-0DD7-15D5-CCF9-B4BBABBA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93128-7324-8626-2978-B52658A5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402BDB-BF13-6FAD-0EBA-F8E4E7CC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BFD972-6549-2A3E-909A-269C933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D037CB-B1B6-EE2A-4C23-E01531E3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AC974-2888-30BF-5C82-8EA078BB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BA1E7-1AC6-05E9-A682-442102F6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ED5B5-C15D-A175-9A7E-E0F57CE14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F4B4C-B501-535D-6B37-40FEAB84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D50AE4-D175-80D7-7115-B8D117BB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54EE79-F177-A0B5-2C32-406A4A2B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3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059E4-B5CF-AB89-B621-84ADE492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77C7A0-2262-9C10-8D18-FAC53096A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A71277-FC2F-7688-E1E4-654EA888C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975DFD-7245-18D1-593A-CD343419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90866F-2A0A-FD84-707F-693E47CC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D87C72-1DEE-95AB-6E09-2ED22085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8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74A241-D58F-E287-B384-3F71F926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9DDBB-FBBD-7075-38FB-EA54F78D3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8E90B-7DF2-0C22-DDB4-DD9E8F089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E656-C8C3-4858-98FE-8778D71A09F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D459CD-5CC3-EFD8-8553-F70D2CDC6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E30A3-D4CD-2949-996F-74A321FD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EA62-1A99-4865-A504-2DA6031B3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4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DEB7F4-2A52-4122-EDE4-601C1BF39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06" y="89647"/>
            <a:ext cx="4219388" cy="31645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558535-8337-BAB1-E757-0834B351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6"/>
            <a:ext cx="4219388" cy="3164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CA7113-0E75-8754-2601-E89E89444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89645"/>
            <a:ext cx="4219388" cy="31645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E3D5B1-FC7C-EEED-D6C6-CAC1E16F2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71" y="3314696"/>
            <a:ext cx="3899647" cy="29247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B3717D7-BEE7-23A8-35A0-3E1C940F8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6" y="3254185"/>
            <a:ext cx="3980328" cy="29852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43E67F-B17E-7D6F-BA2A-AE62F4D5B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4185"/>
            <a:ext cx="3980328" cy="29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AC2457-C89F-2113-ADD6-885404D2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78" y="122143"/>
            <a:ext cx="3972858" cy="29796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D7F9EC-CA9E-E8BC-8061-2181FD252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0"/>
            <a:ext cx="4052047" cy="30390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F465A4-3104-F865-3637-AA4BCC229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215151"/>
            <a:ext cx="3848847" cy="28866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366BC5-823B-F450-73BE-B949552B0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4" y="3429000"/>
            <a:ext cx="3972858" cy="29796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EB7FE05-B7B7-7482-3517-84899FACF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8" y="3429000"/>
            <a:ext cx="4135715" cy="31017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75E375-C93A-BFBC-A110-C92C7CB39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7" y="3429000"/>
            <a:ext cx="4135715" cy="31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D9BE53-4A8A-20C2-EC2F-23077CBDF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179294"/>
            <a:ext cx="3989294" cy="29919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BF9F12-7026-E37C-0C00-E636888E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76" y="179294"/>
            <a:ext cx="3989294" cy="29919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292AC8-E498-2A7E-CBA6-26D48DD5F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79294"/>
            <a:ext cx="3980329" cy="29852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3CA12A-796F-F1BE-F9B3-156B3E36A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29" y="3429000"/>
            <a:ext cx="4186518" cy="31398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64F086-4BEE-8EB0-7275-4CCC4C78B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429000"/>
            <a:ext cx="3989295" cy="29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4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Lenoir Alain</dc:creator>
  <cp:lastModifiedBy>Lenoir Alain</cp:lastModifiedBy>
  <cp:revision>2</cp:revision>
  <dcterms:created xsi:type="dcterms:W3CDTF">2025-05-21T13:21:53Z</dcterms:created>
  <dcterms:modified xsi:type="dcterms:W3CDTF">2025-05-21T13:27:20Z</dcterms:modified>
</cp:coreProperties>
</file>