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9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CE91D30-60D5-50AF-16D3-55269CBEC2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9C3B5A8D-D146-23CF-9F6D-43A519521C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ECBE5C2-8924-8B3D-97C8-7173BA551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7EDA73F-430C-223E-C57C-E8BB00D42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BC71C25-7AD5-D7AD-1C14-83538AB8A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44363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FB17C1E-B760-9D24-27EB-4AD2BC0DE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439B8A9-1746-F41A-5545-D695CE888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68B7B18-0F8A-D803-9FC3-D73624BE2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E87ED6C-B254-8125-05CC-01405BCCD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155D604-D6E1-ED7A-AFED-4A789C1B3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04719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CA22287-2771-2563-9BF2-455D8FAC4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0568779-E640-B2A5-DD6B-9D94A4A32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A8C9A7C-480F-895C-B698-5D3DCD2E4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D1F441DA-8B07-690C-231C-30D467FD3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D5078B4-9CCB-7DE0-6C05-F4F82C9F1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7183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EA0CBF0-322F-D395-7380-D3B0DFBF9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3F8115B-21F0-97CE-C417-8C2AA265D5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BCF6FAC7-D128-8924-7B56-171A0E2326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C1611E3E-A57E-58BC-9436-2385D4B7F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068A1683-C6DF-1770-6E04-901058E9B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78222761-2513-7B4C-3848-223883E36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2123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1818590-310A-44BF-DF17-197DD000E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80741BF-9959-04C9-2D9F-CD65EEEDDA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771B9F9A-1C37-549C-1F71-C5CC431DF5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5B3D6CD1-3098-0F5B-E613-E778F4AD68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073CD357-662C-0B0E-A537-4B074435FF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B02C4E56-5BBD-C1AA-8FDF-D90FD4163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3EBC76BF-FB12-E492-3184-A1AF131D4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C8802EB8-3892-C637-69AB-8F295E3DF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482514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975BA79-1358-D668-0078-E9AA6BF93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1E0E8D45-E220-4BBE-4D16-D773C1EDF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BBE23B8E-1578-4782-36F5-BECF13363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596F87D5-1C27-EF56-0874-100E0DA7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6204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D700CF94-7BEE-E13B-35EA-B894D761D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0A4F4599-8ADB-5324-7741-029628C99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2ABE44E-B209-8742-74F5-87992833C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3709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56B8CA5-461A-F57B-AF32-540F5E4B8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F3E30B2-1C6A-DD22-44B9-2E9697B03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79555C19-FB83-B6C6-50AE-4708780DD3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0BC642CA-7FCB-7D67-0BBC-81ED3A5F7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35A33510-FDBA-239F-A460-AF17AD57F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8382ACF9-91F3-9FD9-B678-B1B2E3324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19263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AF5D48E-2D1B-F866-2E3E-55F6E3001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05DF3968-4905-37E8-7265-F8A3C75E64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9D409BE2-8E16-8D3A-AFD5-23ED730318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75A4C959-979C-9A0C-7D86-16E224554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39781CA5-7AF1-4E96-3A7B-3A9BF482F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3FEC8AD3-8072-DAFE-1CC8-E930BD2DD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98055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086E8A2-00E0-9206-584D-FF6B1DF21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B5665DD0-B9A5-23F0-F3F9-68CC88A6FA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78576CF-6E7B-CCAE-6737-AFEFF2AED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001E368-CF82-C6D5-6EDA-6E6C59A6C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96A3CD3-EA70-BF16-54FA-BD1BCA05E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31504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648DAC3A-0422-C03B-A76A-C8F2F089F3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B96C2534-07FC-8794-1345-F0FFBC9CF3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2D8D7CC-19E3-9108-6575-436FF2BC0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13EED5E-80E9-BEEC-F2EF-AAF899594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733F1CE-C4CC-6355-2901-8D52638B5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36184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FD9CAD34-1534-BE5E-4BE7-F23920664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C368086-4EF8-E65E-FC37-9E6AB47CC4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22D019E-DDF2-0640-BFEE-19A3E20E39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5680D5-AA9B-4EDE-98EE-7C8B330BBAE4}" type="datetimeFigureOut">
              <a:rPr lang="fr-FR" smtClean="0"/>
              <a:t>27/05/2025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9F000AC-DC94-154E-0F24-48534890E4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0B04A50-4C36-4DF1-FE9A-4149A1945E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6ED56-1ABC-481F-A955-D3379DB297F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18544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image" Target="../media/image18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7" Type="http://schemas.openxmlformats.org/officeDocument/2006/relationships/image" Target="../media/image24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7" Type="http://schemas.openxmlformats.org/officeDocument/2006/relationships/image" Target="../media/image30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g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7" Type="http://schemas.openxmlformats.org/officeDocument/2006/relationships/image" Target="../media/image36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g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7" Type="http://schemas.openxmlformats.org/officeDocument/2006/relationships/image" Target="../media/image42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g"/><Relationship Id="rId5" Type="http://schemas.openxmlformats.org/officeDocument/2006/relationships/image" Target="../media/image40.jpg"/><Relationship Id="rId4" Type="http://schemas.openxmlformats.org/officeDocument/2006/relationships/image" Target="../media/image3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7" Type="http://schemas.openxmlformats.org/officeDocument/2006/relationships/image" Target="../media/image48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jpg"/><Relationship Id="rId5" Type="http://schemas.openxmlformats.org/officeDocument/2006/relationships/image" Target="../media/image46.jpg"/><Relationship Id="rId4" Type="http://schemas.openxmlformats.org/officeDocument/2006/relationships/image" Target="../media/image4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7" Type="http://schemas.openxmlformats.org/officeDocument/2006/relationships/image" Target="../media/image54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jpg"/><Relationship Id="rId5" Type="http://schemas.openxmlformats.org/officeDocument/2006/relationships/image" Target="../media/image52.jpg"/><Relationship Id="rId4" Type="http://schemas.openxmlformats.org/officeDocument/2006/relationships/image" Target="../media/image5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7" Type="http://schemas.openxmlformats.org/officeDocument/2006/relationships/image" Target="../media/image60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jpg"/><Relationship Id="rId5" Type="http://schemas.openxmlformats.org/officeDocument/2006/relationships/image" Target="../media/image58.jpg"/><Relationship Id="rId4" Type="http://schemas.openxmlformats.org/officeDocument/2006/relationships/image" Target="../media/image5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7" Type="http://schemas.openxmlformats.org/officeDocument/2006/relationships/image" Target="../media/image66.jp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jpg"/><Relationship Id="rId5" Type="http://schemas.openxmlformats.org/officeDocument/2006/relationships/image" Target="../media/image64.jpg"/><Relationship Id="rId4" Type="http://schemas.openxmlformats.org/officeDocument/2006/relationships/image" Target="../media/image6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7" Type="http://schemas.openxmlformats.org/officeDocument/2006/relationships/image" Target="../media/image72.jpg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jpg"/><Relationship Id="rId5" Type="http://schemas.openxmlformats.org/officeDocument/2006/relationships/image" Target="../media/image70.jpg"/><Relationship Id="rId4" Type="http://schemas.openxmlformats.org/officeDocument/2006/relationships/image" Target="../media/image6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B1700F42-4003-E68F-64DC-D6C5714664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9953" y="116541"/>
            <a:ext cx="4011705" cy="3008779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49302E8C-B5DC-6191-E2C7-4DDD5CA927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241" y="116541"/>
            <a:ext cx="3899647" cy="2924735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884DEF9-99D9-919C-0B63-BA65369E93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223" y="116541"/>
            <a:ext cx="3789083" cy="284181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861B8590-0B55-4218-A71A-43E725791C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8186082" y="3428999"/>
            <a:ext cx="3899647" cy="2924735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B6CCBD3E-A56A-8D32-E61E-6860A30FD66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241" y="3411630"/>
            <a:ext cx="3945964" cy="2959473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85110837-22EE-A053-92BE-1CF96E6F71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42" y="3429000"/>
            <a:ext cx="3899647" cy="2924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472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9F3C99FE-583C-35D3-1263-753C497AC4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7225" y="121022"/>
            <a:ext cx="3848847" cy="2886635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A208914F-DE11-F07F-ACFC-80D59DFC7E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0" y="121023"/>
            <a:ext cx="3848847" cy="2886635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16591CE6-9088-E34A-6A9D-0451C12CA4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505" y="242047"/>
            <a:ext cx="3526117" cy="2644588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D53CC52F-FB7B-4E52-76F8-BDC4E23790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2473" y="3158935"/>
            <a:ext cx="3929527" cy="2947145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DCBD9C76-9B2A-3901-42E1-B84B42C92B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8121" y="3158935"/>
            <a:ext cx="3929527" cy="2947145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1BF7D1DB-22F2-73EA-4014-327548F6F3B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505" y="3128681"/>
            <a:ext cx="4010209" cy="300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689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3593F0EE-C407-270E-738A-D0B6E59493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331" y="127747"/>
            <a:ext cx="3821952" cy="2866464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89F8BBEC-9F45-D382-F38D-4BD1038C82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9858" y="127747"/>
            <a:ext cx="4213412" cy="3160059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5DA954B2-C8C7-7198-598E-26B0D07E47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17" y="197224"/>
            <a:ext cx="4028141" cy="302110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5D99DE3F-A859-A0A7-B960-C4955FB48A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0047" y="3429000"/>
            <a:ext cx="3821953" cy="2866465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AD0707E4-8366-AF3B-758E-5F7F7C7F89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020" y="3357283"/>
            <a:ext cx="3747250" cy="2810437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4B19B5ED-3FFF-A923-A729-91E5B5CDD0A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57283"/>
            <a:ext cx="4383741" cy="3287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594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3E509749-A1C2-ABEC-BE34-936204346B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7696" y="0"/>
            <a:ext cx="4105835" cy="307937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EBB09D73-58DF-B839-6A1B-729E53B0C4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3531" y="0"/>
            <a:ext cx="4105835" cy="307937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69D848B2-4DC6-F613-B9E4-FB7B2A76FD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718"/>
            <a:ext cx="3992283" cy="2994212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48E0787B-C8FE-200B-862E-6C389B89F2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3530" y="3200400"/>
            <a:ext cx="4105835" cy="3079376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DEC6DC42-1CCD-BBD0-1D57-4A6588140B6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082" y="3186954"/>
            <a:ext cx="4105835" cy="307937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4E07677D-B630-8FED-2173-7B96D7237CD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00400"/>
            <a:ext cx="4105835" cy="3079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9722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B1CE4AE8-0763-8FF4-353D-E340E66438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2023" y="143434"/>
            <a:ext cx="4114800" cy="308610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8076BD8C-5E1D-978A-D10F-15067DB804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2635" y="125505"/>
            <a:ext cx="4219388" cy="3164541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0785F47A-5DBA-38AC-80F0-AAAED40A6A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3" y="251012"/>
            <a:ext cx="3884705" cy="2913529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12CB42BB-F630-FD9F-7824-DD48459AE2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7435" y="3355039"/>
            <a:ext cx="4219388" cy="3164541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DEC95E79-256F-D7B2-4788-CFD38679DC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7788" y="3377452"/>
            <a:ext cx="3899647" cy="2924735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5D09F469-5CAE-F58C-A7FB-906622E7A0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0046"/>
            <a:ext cx="4016188" cy="3012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800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4CA4E059-3CCA-BE23-2D0D-4F9AA6CE42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2752" y="97489"/>
            <a:ext cx="3935505" cy="2951629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7BD56353-9E08-7742-BA3D-6D5E9597E0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8812" y="97490"/>
            <a:ext cx="3935506" cy="295163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218677C4-809C-A0B9-0CC2-79860F7D49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65" y="277905"/>
            <a:ext cx="3632200" cy="2724150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448EC86F-6735-3DE5-4F49-357BD1973F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6511" y="3195351"/>
            <a:ext cx="3935505" cy="2951629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D9299003-8CE9-7D8F-EECE-9F1E5DB8118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3188" y="3146606"/>
            <a:ext cx="3935505" cy="2951629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25EC38C9-301A-43F3-9206-716BD02E2FA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46607"/>
            <a:ext cx="4065491" cy="3049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671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D92DB382-3764-FB34-C24F-B00D43723B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7882" y="89647"/>
            <a:ext cx="4043082" cy="3032312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C2F56FB4-B1AD-4ABD-DA39-5E6E6E5481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4459" y="89647"/>
            <a:ext cx="4043082" cy="303231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3DDCEA6A-75BE-D53D-3686-4BD9A5877C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9647"/>
            <a:ext cx="3908612" cy="2931459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7681E92B-60B0-A937-0D4A-E3542A5A2C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8917" y="3211606"/>
            <a:ext cx="4043083" cy="303231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72CCDC7C-DBB2-B79D-AE2F-0F8F594274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9400" y="3211606"/>
            <a:ext cx="4028141" cy="302110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67437A04-EB23-027F-4656-808471C49DB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6" y="3211606"/>
            <a:ext cx="4043083" cy="3032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131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3D75E646-DA54-CBEC-FA53-86A6555220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3860" y="56029"/>
            <a:ext cx="4141694" cy="3106271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B1DBB89D-D480-B9B9-2D7F-F83013F704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8613" y="-29135"/>
            <a:ext cx="4255247" cy="3191435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F8060024-ADE4-7980-4F6C-FB3F4D156E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811" y="125506"/>
            <a:ext cx="3956424" cy="2967318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195E8573-3722-C048-6244-0853CDA14D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3166" y="3322545"/>
            <a:ext cx="4043082" cy="303231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8B7BD091-EA26-D1AD-5A8A-164C772C2B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198" y="3287806"/>
            <a:ext cx="4135720" cy="3101790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A1BD1F91-3DE3-3A46-108A-42940A98F3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18330"/>
            <a:ext cx="4135720" cy="3101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807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5232751A-E6DB-9407-5A9F-4A56110C6C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3282" y="170329"/>
            <a:ext cx="4089400" cy="306705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21C7278-04D4-D3DA-0675-CF6C3D2527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199" y="97491"/>
            <a:ext cx="4486422" cy="3110753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19B1FCD9-0720-2FAC-AD46-0012D0CA2D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329"/>
            <a:ext cx="4147671" cy="3110753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7B37BC5B-3D6E-52FD-38C9-DC00BECB3D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2600" y="3310217"/>
            <a:ext cx="4089400" cy="3067050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904FAD82-97C8-0A91-BF9A-28E78A8730D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9401" y="3281082"/>
            <a:ext cx="3991536" cy="2993652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D3C32106-7CB8-EAB0-EA1A-3A51520602B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4994" y="3281082"/>
            <a:ext cx="3991536" cy="2993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693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8C569DA5-E590-F213-470D-FC67AA1A12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7882" y="64993"/>
            <a:ext cx="4177553" cy="3133165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7929947F-F726-5C58-449D-468427D3EA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5837" y="152401"/>
            <a:ext cx="3980330" cy="2985248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05131F52-2892-3770-0702-7777F54D84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365" y="152400"/>
            <a:ext cx="3944471" cy="2958353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83070D09-25F5-91D1-9DDC-CDF5A4CB87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1317" y="3429000"/>
            <a:ext cx="3836896" cy="287767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FFCA1835-9269-6F31-2B01-6A5E072D98C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2377" y="3355042"/>
            <a:ext cx="3935506" cy="2951630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75075D5F-F79D-3B52-4443-7048AD4393F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365" y="3429000"/>
            <a:ext cx="3980331" cy="298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0909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559C7785-BC23-0C0E-555A-365D7E8F2D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624" y="203947"/>
            <a:ext cx="3872751" cy="2904563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BF858E15-F9B1-F79C-6AA0-F7821F4B86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7882" y="85164"/>
            <a:ext cx="4034118" cy="3025588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7B9C1A20-55F1-8E2F-3DE4-E5E499DA04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43435"/>
            <a:ext cx="4034118" cy="3025588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66D0DC01-A2AD-A1B6-97A2-962ABEFBFC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7882" y="3429000"/>
            <a:ext cx="3872751" cy="2904563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9B76F522-A19A-BA9A-5080-A9E1931852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6541" y="3368487"/>
            <a:ext cx="4034118" cy="3025589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5B7F072C-FC35-C203-B0C1-C0301B7CB8C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44" y="3429000"/>
            <a:ext cx="4144680" cy="3108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049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54E0DF52-3C94-69E3-A156-E3C175B27A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6164" y="170329"/>
            <a:ext cx="3908611" cy="2931458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1D7E03F9-EE2B-6C21-5BAF-92E20B1768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080" y="242047"/>
            <a:ext cx="3908611" cy="2931458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9191E5A1-9240-6DE9-6717-326D17B8E5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8610"/>
            <a:ext cx="3908609" cy="2931457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8D1EE5B-2860-C74A-3FEB-1771174D75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6164" y="3357279"/>
            <a:ext cx="4040089" cy="3030067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E8058F37-1845-B080-C7A4-F323D49343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1695" y="3406585"/>
            <a:ext cx="3908609" cy="2931457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41E3C40B-C9CE-2D60-A4A6-8992F7D43DC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1" y="3357281"/>
            <a:ext cx="4040089" cy="3030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690744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0</Words>
  <Application>Microsoft Office PowerPoint</Application>
  <PresentationFormat>Grand écran</PresentationFormat>
  <Paragraphs>0</Paragraphs>
  <Slides>12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Lenoir Alain</dc:creator>
  <cp:lastModifiedBy>Lenoir Alain</cp:lastModifiedBy>
  <cp:revision>3</cp:revision>
  <dcterms:created xsi:type="dcterms:W3CDTF">2025-05-27T07:54:48Z</dcterms:created>
  <dcterms:modified xsi:type="dcterms:W3CDTF">2025-05-27T08:13:45Z</dcterms:modified>
</cp:coreProperties>
</file>