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CF12A-5A95-26BE-F630-F1DCF1A0E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9D725A-EE32-CA28-5345-FF8885C05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B7AE94-4928-76F8-FA41-9BE6A8C5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39F2-CF12-427E-8CBE-29632D0252D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8539F6-AD4A-4986-D556-75F43D6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47F80B-B1FF-1595-5D60-30ACB030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BA-9C19-4483-92D9-080FB9E30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76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0BFBD-FCC0-39ED-0989-E7596344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D88F94-9051-239F-EEDA-DABF25706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1BE23A-F203-EB24-4E27-E0E37863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39F2-CF12-427E-8CBE-29632D0252D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A09937-1557-42FA-3260-3C21BDA4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E36795-B049-01E8-5548-0871BF39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BA-9C19-4483-92D9-080FB9E30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47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6D0E18F-A431-58DE-DD01-C03D4980F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77D4C7-5E8C-B375-BD56-058C32115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B97AEB-52C2-1DC6-53B3-DBD2B359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39F2-CF12-427E-8CBE-29632D0252D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789602-7E42-308C-DD95-BB41AC1A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9DB6BB-AF3A-F2F3-37B5-3988C4B7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BA-9C19-4483-92D9-080FB9E30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34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B87E9-EAC5-52F6-C22E-823D4B3A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AEA910-EF58-7BB5-7246-6C3D1FD5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E8C0AF-F490-DF8C-F9BC-65E7DD68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39F2-CF12-427E-8CBE-29632D0252D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7FA5F2-A653-D187-6893-C0B35F37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D0C3C2-4E98-177F-DB8F-BB1577C6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BA-9C19-4483-92D9-080FB9E30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76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5A5A6-EEE1-D183-EC50-B8B5BA31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0B3DEB-5723-9F55-C0C2-50A477AEC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113E0F-37BB-4523-07A7-4010411A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39F2-CF12-427E-8CBE-29632D0252D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86A62F-1CD2-81D2-42C0-9BCE7067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71F346-F273-BE31-68BD-6AEA8966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BA-9C19-4483-92D9-080FB9E30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72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E4B41-B32C-82CB-EB5E-5494216C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678EB-D608-A693-3E86-B334EA104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713300-4304-204C-4BEB-819D473C8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2AAC7B-70D0-C1D0-2AC3-38C9DE5E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39F2-CF12-427E-8CBE-29632D0252D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580FDF-4081-A6E9-9A9E-6FE77D17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F7E959-5EC3-0941-8ABC-AB91F090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BA-9C19-4483-92D9-080FB9E30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44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CDB61-35F7-B8B5-E383-5952E3A5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6E141B-576E-D9BF-1065-E018B028B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6618DE-86C9-883E-7068-F186A4751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36936F-F644-C5B1-C6E2-D664BAFDF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133E7C-BCCB-5FCF-68E2-047F3DA40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2D5C6C-392B-6C64-A78C-753BD602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39F2-CF12-427E-8CBE-29632D0252D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FFDBC-1855-CDB9-698F-A2E82722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355EDA-3590-9D48-FCC9-C90656AB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BA-9C19-4483-92D9-080FB9E30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1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0A416-5BF7-9503-75BA-08FBE3E4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37669F-A60C-11EE-D086-60532693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39F2-CF12-427E-8CBE-29632D0252D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FF3B8E-13F2-394F-A601-0F07F456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265BB5-ECE5-EFF0-8E9C-34963718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BA-9C19-4483-92D9-080FB9E30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03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B21BE7-9D8A-D174-3278-C30CCCF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39F2-CF12-427E-8CBE-29632D0252D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A3898E-29DD-6A52-3245-AC74A90E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DD214A-06BF-1CDC-01B0-CDFC84E3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BA-9C19-4483-92D9-080FB9E30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4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466FD-01F1-14E8-E07A-74DA9C31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C31B2-727D-4DDC-AE0D-E3C40B07F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4761FE-F93E-576D-A691-559AF500C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E18362-938E-1DAF-574A-170A287A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39F2-CF12-427E-8CBE-29632D0252D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63BF0B-219C-EF63-D2E2-347FFBB2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E3FE64-B819-CF79-E567-FBB78C63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BA-9C19-4483-92D9-080FB9E30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6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02FE7-A47F-675A-A2A9-000538FF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7C63D4-50F1-7F18-9F10-63E77B0AB7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6A25BD-C8C0-5404-BE51-72618CACA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D3794B-03A3-94B2-4C97-43498326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39F2-CF12-427E-8CBE-29632D0252D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F44DC4-EFEB-50D8-CF29-B415DF31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D0440A-86AE-912B-8463-070F54E0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BA-9C19-4483-92D9-080FB9E30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6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112DD1-4480-8BC6-8947-4E8ED793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BBCBE2-BB0B-BA4E-9934-C602AE49F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AF4B97-D95C-11DE-8AEE-FB93160A3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39F2-CF12-427E-8CBE-29632D0252D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F91FE1-0408-82A3-9E54-63F3DBEE8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548B18-11BA-285B-8B30-FBA109247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B00BA-9C19-4483-92D9-080FB9E30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5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361619-8DC1-FE4F-204D-522C104A9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81" y="237564"/>
            <a:ext cx="3663575" cy="27476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2274CE-CC07-822A-DFAD-97E836A91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12" y="237563"/>
            <a:ext cx="3663576" cy="27476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937924-B5BE-F683-0BAB-8A8A6FE6D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2" y="237563"/>
            <a:ext cx="3663577" cy="27476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4ACD771-FFDD-FE80-E5E1-C6319C713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80" y="3330388"/>
            <a:ext cx="3663575" cy="274768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EC5055A-B045-6D94-C83F-184EF20F2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12" y="3209364"/>
            <a:ext cx="3771151" cy="28283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AEB518D-94F3-4AE3-4A63-F33D8AD72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5" y="3249705"/>
            <a:ext cx="3663576" cy="274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15702F1-F61A-ABBE-860A-9D8DC7081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6" y="217393"/>
            <a:ext cx="3687483" cy="27656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8FA083-62E7-96D2-2C25-1FC66AEB9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41" y="217393"/>
            <a:ext cx="3687484" cy="27656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0C382D7-EE35-8B75-32BE-8ED2F2C00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10" y="217393"/>
            <a:ext cx="3687483" cy="27656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71F4C0-B1FD-50D7-84C9-66AB45733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81" y="3428999"/>
            <a:ext cx="3971366" cy="29785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7DD2AFE-C759-FF04-4081-E8828F73A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3290045"/>
            <a:ext cx="3971367" cy="29785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51B0E0B-EA37-643A-D668-43C90D6ED7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5" y="3396502"/>
            <a:ext cx="3687483" cy="27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5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2DE89C-3CF8-1757-0AE6-55E6C9589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289323"/>
            <a:ext cx="3678519" cy="27588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CBA0B39-70D8-20C3-E152-33329B133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9" y="84740"/>
            <a:ext cx="4043081" cy="29628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91F3F1-4466-AD29-9632-CCBB78736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53"/>
            <a:ext cx="3810000" cy="2857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090C36-DD1C-ADAF-8752-662E336DC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3429000"/>
            <a:ext cx="3463365" cy="25975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5684CAC-5962-5600-B80B-607CDCF3B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99" y="3348102"/>
            <a:ext cx="3678519" cy="26784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97FBA42-05C0-09E9-9B15-F58188E1DC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" y="3429000"/>
            <a:ext cx="3678519" cy="274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6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0747F60-500B-CB50-12EF-6CF4F8A40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9" y="1680883"/>
            <a:ext cx="4476376" cy="33572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6EF579E-44BA-F4FE-46E5-1F4BBCA61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87" y="1680882"/>
            <a:ext cx="4476375" cy="33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64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Lenoir Alain</dc:creator>
  <cp:lastModifiedBy>Lenoir Alain</cp:lastModifiedBy>
  <cp:revision>2</cp:revision>
  <dcterms:created xsi:type="dcterms:W3CDTF">2025-05-20T07:42:13Z</dcterms:created>
  <dcterms:modified xsi:type="dcterms:W3CDTF">2025-05-20T07:47:22Z</dcterms:modified>
</cp:coreProperties>
</file>